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3" r:id="rId3"/>
    <p:sldId id="257" r:id="rId4"/>
    <p:sldId id="259" r:id="rId5"/>
    <p:sldId id="260" r:id="rId6"/>
    <p:sldId id="261" r:id="rId7"/>
    <p:sldId id="262" r:id="rId8"/>
    <p:sldId id="264" r:id="rId9"/>
    <p:sldId id="265" r:id="rId10"/>
    <p:sldId id="267" r:id="rId11"/>
    <p:sldId id="268"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F9F6"/>
    <a:srgbClr val="11C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411"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26" Type="http://schemas.openxmlformats.org/officeDocument/2006/relationships/image" Target="../media/image29.wmf"/><Relationship Id="rId39" Type="http://schemas.openxmlformats.org/officeDocument/2006/relationships/image" Target="../media/image42.wmf"/><Relationship Id="rId3" Type="http://schemas.openxmlformats.org/officeDocument/2006/relationships/image" Target="../media/image6.wmf"/><Relationship Id="rId21" Type="http://schemas.openxmlformats.org/officeDocument/2006/relationships/image" Target="../media/image24.wmf"/><Relationship Id="rId34" Type="http://schemas.openxmlformats.org/officeDocument/2006/relationships/image" Target="../media/image37.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5" Type="http://schemas.openxmlformats.org/officeDocument/2006/relationships/image" Target="../media/image28.wmf"/><Relationship Id="rId33" Type="http://schemas.openxmlformats.org/officeDocument/2006/relationships/image" Target="../media/image36.wmf"/><Relationship Id="rId38" Type="http://schemas.openxmlformats.org/officeDocument/2006/relationships/image" Target="../media/image41.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29" Type="http://schemas.openxmlformats.org/officeDocument/2006/relationships/image" Target="../media/image32.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24" Type="http://schemas.openxmlformats.org/officeDocument/2006/relationships/image" Target="../media/image27.wmf"/><Relationship Id="rId32" Type="http://schemas.openxmlformats.org/officeDocument/2006/relationships/image" Target="../media/image35.wmf"/><Relationship Id="rId37" Type="http://schemas.openxmlformats.org/officeDocument/2006/relationships/image" Target="../media/image40.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28" Type="http://schemas.openxmlformats.org/officeDocument/2006/relationships/image" Target="../media/image31.wmf"/><Relationship Id="rId36" Type="http://schemas.openxmlformats.org/officeDocument/2006/relationships/image" Target="../media/image39.wmf"/><Relationship Id="rId10" Type="http://schemas.openxmlformats.org/officeDocument/2006/relationships/image" Target="../media/image13.wmf"/><Relationship Id="rId19" Type="http://schemas.openxmlformats.org/officeDocument/2006/relationships/image" Target="../media/image22.wmf"/><Relationship Id="rId31" Type="http://schemas.openxmlformats.org/officeDocument/2006/relationships/image" Target="../media/image34.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 Id="rId27" Type="http://schemas.openxmlformats.org/officeDocument/2006/relationships/image" Target="../media/image30.wmf"/><Relationship Id="rId30" Type="http://schemas.openxmlformats.org/officeDocument/2006/relationships/image" Target="../media/image33.wmf"/><Relationship Id="rId35"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10" Type="http://schemas.openxmlformats.org/officeDocument/2006/relationships/image" Target="../media/image52.wmf"/><Relationship Id="rId4" Type="http://schemas.openxmlformats.org/officeDocument/2006/relationships/image" Target="../media/image46.wmf"/><Relationship Id="rId9"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097A46-BB13-4884-A5E2-1C1503F649B9}" type="datetimeFigureOut">
              <a:rPr lang="en-US"/>
              <a:pPr>
                <a:defRPr/>
              </a:pPr>
              <a:t>9/19/2017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084853A-5A4E-434E-8F3A-C89619CAACAB}" type="slidenum">
              <a:rPr lang="en-CA"/>
              <a:pPr>
                <a:defRPr/>
              </a:pPr>
              <a:t>‹#›</a:t>
            </a:fld>
            <a:endParaRPr lang="en-CA"/>
          </a:p>
        </p:txBody>
      </p:sp>
    </p:spTree>
    <p:extLst>
      <p:ext uri="{BB962C8B-B14F-4D97-AF65-F5344CB8AC3E}">
        <p14:creationId xmlns:p14="http://schemas.microsoft.com/office/powerpoint/2010/main" val="3987327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7A1201-BFBC-4F62-A45B-2149EA2DAE06}" type="slidenum">
              <a:rPr lang="en-CA" smtClean="0"/>
              <a:pPr/>
              <a:t>1</a:t>
            </a:fld>
            <a:endParaRPr lang="en-CA" smtClean="0"/>
          </a:p>
        </p:txBody>
      </p:sp>
    </p:spTree>
    <p:extLst>
      <p:ext uri="{BB962C8B-B14F-4D97-AF65-F5344CB8AC3E}">
        <p14:creationId xmlns:p14="http://schemas.microsoft.com/office/powerpoint/2010/main" val="4102145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CA"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B8CB2B-965B-406F-8D06-6A9AA330A65E}" type="slidenum">
              <a:rPr lang="en-CA" smtClean="0"/>
              <a:pPr/>
              <a:t>10</a:t>
            </a:fld>
            <a:endParaRPr lang="en-CA" smtClean="0"/>
          </a:p>
        </p:txBody>
      </p:sp>
    </p:spTree>
    <p:extLst>
      <p:ext uri="{BB962C8B-B14F-4D97-AF65-F5344CB8AC3E}">
        <p14:creationId xmlns:p14="http://schemas.microsoft.com/office/powerpoint/2010/main" val="1735013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8084853A-5A4E-434E-8F3A-C89619CAACAB}" type="slidenum">
              <a:rPr lang="en-CA" smtClean="0"/>
              <a:pPr>
                <a:defRPr/>
              </a:pPr>
              <a:t>11</a:t>
            </a:fld>
            <a:endParaRPr lang="en-CA"/>
          </a:p>
        </p:txBody>
      </p:sp>
    </p:spTree>
    <p:extLst>
      <p:ext uri="{BB962C8B-B14F-4D97-AF65-F5344CB8AC3E}">
        <p14:creationId xmlns:p14="http://schemas.microsoft.com/office/powerpoint/2010/main" val="813925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C33F70-588A-4D4C-A699-FFA5F2E4E0A3}" type="slidenum">
              <a:rPr lang="en-CA" smtClean="0"/>
              <a:pPr/>
              <a:t>2</a:t>
            </a:fld>
            <a:endParaRPr lang="en-CA" smtClean="0"/>
          </a:p>
        </p:txBody>
      </p:sp>
    </p:spTree>
    <p:extLst>
      <p:ext uri="{BB962C8B-B14F-4D97-AF65-F5344CB8AC3E}">
        <p14:creationId xmlns:p14="http://schemas.microsoft.com/office/powerpoint/2010/main" val="63039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DF8019-4698-4DA2-9F9B-A00371688747}" type="slidenum">
              <a:rPr lang="en-CA" smtClean="0"/>
              <a:pPr/>
              <a:t>3</a:t>
            </a:fld>
            <a:endParaRPr lang="en-CA" smtClean="0"/>
          </a:p>
        </p:txBody>
      </p:sp>
    </p:spTree>
    <p:extLst>
      <p:ext uri="{BB962C8B-B14F-4D97-AF65-F5344CB8AC3E}">
        <p14:creationId xmlns:p14="http://schemas.microsoft.com/office/powerpoint/2010/main" val="2457948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E6DF24-A460-4E06-B1C2-AA17750AD875}" type="slidenum">
              <a:rPr lang="en-CA" smtClean="0"/>
              <a:pPr/>
              <a:t>4</a:t>
            </a:fld>
            <a:endParaRPr lang="en-CA" smtClean="0"/>
          </a:p>
        </p:txBody>
      </p:sp>
    </p:spTree>
    <p:extLst>
      <p:ext uri="{BB962C8B-B14F-4D97-AF65-F5344CB8AC3E}">
        <p14:creationId xmlns:p14="http://schemas.microsoft.com/office/powerpoint/2010/main" val="3282035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5357BF-AE8C-4BBE-AC43-01C79ACB6CBB}" type="slidenum">
              <a:rPr lang="en-CA" smtClean="0"/>
              <a:pPr/>
              <a:t>5</a:t>
            </a:fld>
            <a:endParaRPr lang="en-CA" smtClean="0"/>
          </a:p>
        </p:txBody>
      </p:sp>
    </p:spTree>
    <p:extLst>
      <p:ext uri="{BB962C8B-B14F-4D97-AF65-F5344CB8AC3E}">
        <p14:creationId xmlns:p14="http://schemas.microsoft.com/office/powerpoint/2010/main" val="2068965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E4FE85-2A38-4068-ADCE-D0E55020B4A3}" type="slidenum">
              <a:rPr lang="en-CA" smtClean="0"/>
              <a:pPr/>
              <a:t>6</a:t>
            </a:fld>
            <a:endParaRPr lang="en-CA" smtClean="0"/>
          </a:p>
        </p:txBody>
      </p:sp>
    </p:spTree>
    <p:extLst>
      <p:ext uri="{BB962C8B-B14F-4D97-AF65-F5344CB8AC3E}">
        <p14:creationId xmlns:p14="http://schemas.microsoft.com/office/powerpoint/2010/main" val="4208477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5FC332-63B6-421A-A98D-B48F6B6CE13A}" type="slidenum">
              <a:rPr lang="en-CA" smtClean="0"/>
              <a:pPr/>
              <a:t>7</a:t>
            </a:fld>
            <a:endParaRPr lang="en-CA" smtClean="0"/>
          </a:p>
        </p:txBody>
      </p:sp>
    </p:spTree>
    <p:extLst>
      <p:ext uri="{BB962C8B-B14F-4D97-AF65-F5344CB8AC3E}">
        <p14:creationId xmlns:p14="http://schemas.microsoft.com/office/powerpoint/2010/main" val="1990901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5FC42E-5182-4C1F-8D35-916CFB1EA50F}" type="slidenum">
              <a:rPr lang="en-CA" smtClean="0"/>
              <a:pPr/>
              <a:t>8</a:t>
            </a:fld>
            <a:endParaRPr lang="en-CA" smtClean="0"/>
          </a:p>
        </p:txBody>
      </p:sp>
    </p:spTree>
    <p:extLst>
      <p:ext uri="{BB962C8B-B14F-4D97-AF65-F5344CB8AC3E}">
        <p14:creationId xmlns:p14="http://schemas.microsoft.com/office/powerpoint/2010/main" val="3282272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9F1B48-96C3-49D0-AA07-38E769DB9ADC}" type="slidenum">
              <a:rPr lang="en-CA" smtClean="0"/>
              <a:pPr/>
              <a:t>9</a:t>
            </a:fld>
            <a:endParaRPr lang="en-CA" smtClean="0"/>
          </a:p>
        </p:txBody>
      </p:sp>
    </p:spTree>
    <p:extLst>
      <p:ext uri="{BB962C8B-B14F-4D97-AF65-F5344CB8AC3E}">
        <p14:creationId xmlns:p14="http://schemas.microsoft.com/office/powerpoint/2010/main" val="62428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3998AF12-DF6C-4F55-8126-9E53BF1D7F0B}" type="datetimeFigureOut">
              <a:rPr lang="en-US"/>
              <a:pPr>
                <a:defRPr/>
              </a:pPr>
              <a:t>9/19/2017</a:t>
            </a:fld>
            <a:endParaRPr lang="en-CA"/>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CA"/>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1BF7253F-546E-4D81-BB83-506CEB4B5113}"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EF7F7AE-297E-46BC-9077-7EA7D4942244}" type="datetimeFigureOut">
              <a:rPr lang="en-US"/>
              <a:pPr>
                <a:defRPr/>
              </a:pPr>
              <a:t>9/19/2017</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995FE582-5CDB-4EBC-B428-1296B7829EFC}"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03258D9-53B3-495D-BFD2-43AB24152241}" type="datetimeFigureOut">
              <a:rPr lang="en-US"/>
              <a:pPr>
                <a:defRPr/>
              </a:pPr>
              <a:t>9/19/2017</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61EFC955-A9AA-42FA-805A-E9F3C942C5D0}"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692085DE-DF56-40D8-8650-3B8F93E6C1E1}" type="datetimeFigureOut">
              <a:rPr lang="en-US"/>
              <a:pPr>
                <a:defRPr/>
              </a:pPr>
              <a:t>9/19/2017</a:t>
            </a:fld>
            <a:endParaRPr lang="en-CA"/>
          </a:p>
        </p:txBody>
      </p:sp>
      <p:sp>
        <p:nvSpPr>
          <p:cNvPr id="5" name="Slide Number Placeholder 8"/>
          <p:cNvSpPr>
            <a:spLocks noGrp="1"/>
          </p:cNvSpPr>
          <p:nvPr>
            <p:ph type="sldNum" sz="quarter" idx="11"/>
          </p:nvPr>
        </p:nvSpPr>
        <p:spPr/>
        <p:txBody>
          <a:bodyPr rtlCol="0"/>
          <a:lstStyle>
            <a:lvl1pPr>
              <a:defRPr/>
            </a:lvl1pPr>
          </a:lstStyle>
          <a:p>
            <a:pPr>
              <a:defRPr/>
            </a:pPr>
            <a:fld id="{4A3DFAB9-CB82-4531-92E0-5BFF13D756C8}" type="slidenum">
              <a:rPr lang="en-CA"/>
              <a:pPr>
                <a:defRPr/>
              </a:pPr>
              <a:t>‹#›</a:t>
            </a:fld>
            <a:endParaRPr lang="en-CA"/>
          </a:p>
        </p:txBody>
      </p:sp>
      <p:sp>
        <p:nvSpPr>
          <p:cNvPr id="6" name="Footer Placeholder 9"/>
          <p:cNvSpPr>
            <a:spLocks noGrp="1"/>
          </p:cNvSpPr>
          <p:nvPr>
            <p:ph type="ftr" sz="quarter" idx="12"/>
          </p:nvPr>
        </p:nvSpPr>
        <p:spPr/>
        <p:txBody>
          <a:bodyPr rtlCol="0"/>
          <a:lstStyle>
            <a:lvl1pPr>
              <a:defRPr/>
            </a:lvl1pPr>
          </a:lstStyle>
          <a:p>
            <a:pPr>
              <a:defRPr/>
            </a:pPr>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33C6965C-2CE0-4D68-BB62-6D767E0A3C88}" type="datetimeFigureOut">
              <a:rPr lang="en-US"/>
              <a:pPr>
                <a:defRPr/>
              </a:pPr>
              <a:t>9/19/2017</a:t>
            </a:fld>
            <a:endParaRPr lang="en-CA"/>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CA"/>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DE590C3C-DB06-4A4F-87EE-2D5B1ACF1DEC}"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95F7868-E299-4066-A0E8-1A8C5E45175B}" type="datetimeFigureOut">
              <a:rPr lang="en-US"/>
              <a:pPr>
                <a:defRPr/>
              </a:pPr>
              <a:t>9/19/2017</a:t>
            </a:fld>
            <a:endParaRPr lang="en-CA"/>
          </a:p>
        </p:txBody>
      </p:sp>
      <p:sp>
        <p:nvSpPr>
          <p:cNvPr id="6" name="Footer Placeholder 2"/>
          <p:cNvSpPr>
            <a:spLocks noGrp="1"/>
          </p:cNvSpPr>
          <p:nvPr>
            <p:ph type="ftr" sz="quarter" idx="11"/>
          </p:nvPr>
        </p:nvSpPr>
        <p:spPr/>
        <p:txBody>
          <a:bodyPr/>
          <a:lstStyle>
            <a:lvl1pPr>
              <a:defRPr/>
            </a:lvl1pPr>
          </a:lstStyle>
          <a:p>
            <a:pPr>
              <a:defRPr/>
            </a:pPr>
            <a:endParaRPr lang="en-CA"/>
          </a:p>
        </p:txBody>
      </p:sp>
      <p:sp>
        <p:nvSpPr>
          <p:cNvPr id="7" name="Slide Number Placeholder 22"/>
          <p:cNvSpPr>
            <a:spLocks noGrp="1"/>
          </p:cNvSpPr>
          <p:nvPr>
            <p:ph type="sldNum" sz="quarter" idx="12"/>
          </p:nvPr>
        </p:nvSpPr>
        <p:spPr/>
        <p:txBody>
          <a:bodyPr/>
          <a:lstStyle>
            <a:lvl1pPr>
              <a:defRPr/>
            </a:lvl1pPr>
          </a:lstStyle>
          <a:p>
            <a:pPr>
              <a:defRPr/>
            </a:pPr>
            <a:fld id="{59AE0C93-E67A-48F4-8D10-D3E6A7A0925F}"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6C7DE09B-CAB6-481C-A6CF-88A7AA765A77}" type="datetimeFigureOut">
              <a:rPr lang="en-US"/>
              <a:pPr>
                <a:defRPr/>
              </a:pPr>
              <a:t>9/19/2017</a:t>
            </a:fld>
            <a:endParaRPr lang="en-CA"/>
          </a:p>
        </p:txBody>
      </p:sp>
      <p:sp>
        <p:nvSpPr>
          <p:cNvPr id="8" name="Footer Placeholder 2"/>
          <p:cNvSpPr>
            <a:spLocks noGrp="1"/>
          </p:cNvSpPr>
          <p:nvPr>
            <p:ph type="ftr" sz="quarter" idx="11"/>
          </p:nvPr>
        </p:nvSpPr>
        <p:spPr/>
        <p:txBody>
          <a:bodyPr/>
          <a:lstStyle>
            <a:lvl1pPr>
              <a:defRPr/>
            </a:lvl1pPr>
          </a:lstStyle>
          <a:p>
            <a:pPr>
              <a:defRPr/>
            </a:pPr>
            <a:endParaRPr lang="en-CA"/>
          </a:p>
        </p:txBody>
      </p:sp>
      <p:sp>
        <p:nvSpPr>
          <p:cNvPr id="9" name="Slide Number Placeholder 22"/>
          <p:cNvSpPr>
            <a:spLocks noGrp="1"/>
          </p:cNvSpPr>
          <p:nvPr>
            <p:ph type="sldNum" sz="quarter" idx="12"/>
          </p:nvPr>
        </p:nvSpPr>
        <p:spPr/>
        <p:txBody>
          <a:bodyPr/>
          <a:lstStyle>
            <a:lvl1pPr>
              <a:defRPr/>
            </a:lvl1pPr>
          </a:lstStyle>
          <a:p>
            <a:pPr>
              <a:defRPr/>
            </a:pPr>
            <a:fld id="{939C1ED9-9BD3-41B3-B75B-0AA73FFD5385}"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F9209D00-11C0-42C5-B2EA-4F31B64523CC}" type="datetimeFigureOut">
              <a:rPr lang="en-US"/>
              <a:pPr>
                <a:defRPr/>
              </a:pPr>
              <a:t>9/19/2017</a:t>
            </a:fld>
            <a:endParaRPr lang="en-CA"/>
          </a:p>
        </p:txBody>
      </p:sp>
      <p:sp>
        <p:nvSpPr>
          <p:cNvPr id="4" name="Slide Number Placeholder 6"/>
          <p:cNvSpPr>
            <a:spLocks noGrp="1"/>
          </p:cNvSpPr>
          <p:nvPr>
            <p:ph type="sldNum" sz="quarter" idx="11"/>
          </p:nvPr>
        </p:nvSpPr>
        <p:spPr/>
        <p:txBody>
          <a:bodyPr rtlCol="0"/>
          <a:lstStyle>
            <a:lvl1pPr>
              <a:defRPr/>
            </a:lvl1pPr>
          </a:lstStyle>
          <a:p>
            <a:pPr>
              <a:defRPr/>
            </a:pPr>
            <a:fld id="{E2F477DB-5BFA-4ACE-B8FA-EA315FBCC44F}" type="slidenum">
              <a:rPr lang="en-CA"/>
              <a:pPr>
                <a:defRPr/>
              </a:pPr>
              <a:t>‹#›</a:t>
            </a:fld>
            <a:endParaRPr lang="en-CA"/>
          </a:p>
        </p:txBody>
      </p:sp>
      <p:sp>
        <p:nvSpPr>
          <p:cNvPr id="5" name="Footer Placeholder 7"/>
          <p:cNvSpPr>
            <a:spLocks noGrp="1"/>
          </p:cNvSpPr>
          <p:nvPr>
            <p:ph type="ftr" sz="quarter" idx="12"/>
          </p:nvPr>
        </p:nvSpPr>
        <p:spPr/>
        <p:txBody>
          <a:bodyPr rtlCol="0"/>
          <a:lstStyle>
            <a:lvl1pPr>
              <a:defRPr/>
            </a:lvl1pPr>
          </a:lstStyle>
          <a:p>
            <a:pPr>
              <a:defRPr/>
            </a:pP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7FE6130-08FF-461D-B4BE-6F199ADAFC8C}" type="datetimeFigureOut">
              <a:rPr lang="en-US"/>
              <a:pPr>
                <a:defRPr/>
              </a:pPr>
              <a:t>9/19/2017</a:t>
            </a:fld>
            <a:endParaRPr lang="en-CA"/>
          </a:p>
        </p:txBody>
      </p:sp>
      <p:sp>
        <p:nvSpPr>
          <p:cNvPr id="3" name="Footer Placeholder 2"/>
          <p:cNvSpPr>
            <a:spLocks noGrp="1"/>
          </p:cNvSpPr>
          <p:nvPr>
            <p:ph type="ftr" sz="quarter" idx="11"/>
          </p:nvPr>
        </p:nvSpPr>
        <p:spPr/>
        <p:txBody>
          <a:bodyPr/>
          <a:lstStyle>
            <a:lvl1pPr>
              <a:defRPr/>
            </a:lvl1pPr>
          </a:lstStyle>
          <a:p>
            <a:pPr>
              <a:defRPr/>
            </a:pPr>
            <a:endParaRPr lang="en-CA"/>
          </a:p>
        </p:txBody>
      </p:sp>
      <p:sp>
        <p:nvSpPr>
          <p:cNvPr id="4" name="Slide Number Placeholder 22"/>
          <p:cNvSpPr>
            <a:spLocks noGrp="1"/>
          </p:cNvSpPr>
          <p:nvPr>
            <p:ph type="sldNum" sz="quarter" idx="12"/>
          </p:nvPr>
        </p:nvSpPr>
        <p:spPr/>
        <p:txBody>
          <a:bodyPr/>
          <a:lstStyle>
            <a:lvl1pPr>
              <a:defRPr/>
            </a:lvl1pPr>
          </a:lstStyle>
          <a:p>
            <a:pPr>
              <a:defRPr/>
            </a:pPr>
            <a:fld id="{8BC2EB63-BE46-446E-A478-C84174AD6CCA}"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72FE8407-73EC-447A-980F-E53D36C79D69}" type="datetimeFigureOut">
              <a:rPr lang="en-US"/>
              <a:pPr>
                <a:defRPr/>
              </a:pPr>
              <a:t>9/19/2017</a:t>
            </a:fld>
            <a:endParaRPr lang="en-CA"/>
          </a:p>
        </p:txBody>
      </p:sp>
      <p:sp>
        <p:nvSpPr>
          <p:cNvPr id="13" name="Slide Number Placeholder 21"/>
          <p:cNvSpPr>
            <a:spLocks noGrp="1"/>
          </p:cNvSpPr>
          <p:nvPr>
            <p:ph type="sldNum" sz="quarter" idx="11"/>
          </p:nvPr>
        </p:nvSpPr>
        <p:spPr/>
        <p:txBody>
          <a:bodyPr rtlCol="0"/>
          <a:lstStyle>
            <a:lvl1pPr>
              <a:defRPr/>
            </a:lvl1pPr>
          </a:lstStyle>
          <a:p>
            <a:pPr>
              <a:defRPr/>
            </a:pPr>
            <a:fld id="{00161A7A-11DF-4F9B-B737-DD82F953F3BF}" type="slidenum">
              <a:rPr lang="en-CA"/>
              <a:pPr>
                <a:defRPr/>
              </a:pPr>
              <a:t>‹#›</a:t>
            </a:fld>
            <a:endParaRPr lang="en-CA"/>
          </a:p>
        </p:txBody>
      </p:sp>
      <p:sp>
        <p:nvSpPr>
          <p:cNvPr id="14" name="Footer Placeholder 22"/>
          <p:cNvSpPr>
            <a:spLocks noGrp="1"/>
          </p:cNvSpPr>
          <p:nvPr>
            <p:ph type="ftr" sz="quarter" idx="12"/>
          </p:nvPr>
        </p:nvSpPr>
        <p:spPr/>
        <p:txBody>
          <a:bodyPr rtlCol="0"/>
          <a:lstStyle>
            <a:lvl1pPr>
              <a:defRPr/>
            </a:lvl1pPr>
          </a:lstStyle>
          <a:p>
            <a:pPr>
              <a:defRPr/>
            </a:pPr>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195E9811-A833-4F10-BBD2-484C1AD254A8}" type="datetimeFigureOut">
              <a:rPr lang="en-US"/>
              <a:pPr>
                <a:defRPr/>
              </a:pPr>
              <a:t>9/19/2017</a:t>
            </a:fld>
            <a:endParaRPr lang="en-CA"/>
          </a:p>
        </p:txBody>
      </p:sp>
      <p:sp>
        <p:nvSpPr>
          <p:cNvPr id="13" name="Slide Number Placeholder 17"/>
          <p:cNvSpPr>
            <a:spLocks noGrp="1"/>
          </p:cNvSpPr>
          <p:nvPr>
            <p:ph type="sldNum" sz="quarter" idx="11"/>
          </p:nvPr>
        </p:nvSpPr>
        <p:spPr/>
        <p:txBody>
          <a:bodyPr rtlCol="0"/>
          <a:lstStyle>
            <a:lvl1pPr>
              <a:defRPr/>
            </a:lvl1pPr>
          </a:lstStyle>
          <a:p>
            <a:pPr>
              <a:defRPr/>
            </a:pPr>
            <a:fld id="{B2CC3B5D-65F7-4AD8-89CD-BE08F3147F43}" type="slidenum">
              <a:rPr lang="en-CA"/>
              <a:pPr>
                <a:defRPr/>
              </a:pPr>
              <a:t>‹#›</a:t>
            </a:fld>
            <a:endParaRPr lang="en-CA"/>
          </a:p>
        </p:txBody>
      </p:sp>
      <p:sp>
        <p:nvSpPr>
          <p:cNvPr id="14" name="Footer Placeholder 20"/>
          <p:cNvSpPr>
            <a:spLocks noGrp="1"/>
          </p:cNvSpPr>
          <p:nvPr>
            <p:ph type="ftr" sz="quarter" idx="12"/>
          </p:nvPr>
        </p:nvSpPr>
        <p:spPr/>
        <p:txBody>
          <a:bodyPr rtlCol="0"/>
          <a:lstStyle>
            <a:lvl1pPr>
              <a:defRPr/>
            </a:lvl1pPr>
          </a:lstStyle>
          <a:p>
            <a:pPr>
              <a:defRPr/>
            </a:pPr>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614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70CE0AB3-0B4E-4024-A35F-610C86572F88}" type="datetimeFigureOut">
              <a:rPr lang="en-US"/>
              <a:pPr>
                <a:defRPr/>
              </a:pPr>
              <a:t>9/19/2017</a:t>
            </a:fld>
            <a:endParaRPr lang="en-CA"/>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9CAA4EE8-253C-422C-AE2A-690EE7B73426}"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63" r:id="rId4"/>
    <p:sldLayoutId id="2147483764" r:id="rId5"/>
    <p:sldLayoutId id="2147483771" r:id="rId6"/>
    <p:sldLayoutId id="2147483765" r:id="rId7"/>
    <p:sldLayoutId id="2147483772" r:id="rId8"/>
    <p:sldLayoutId id="2147483773" r:id="rId9"/>
    <p:sldLayoutId id="2147483766" r:id="rId10"/>
    <p:sldLayoutId id="2147483767" r:id="rId11"/>
  </p:sldLayoutIdLst>
  <p:timing>
    <p:tnLst>
      <p:par>
        <p:cTn id="1" dur="indefinite" restart="never" nodeType="tmRoot"/>
      </p:par>
    </p:tnLst>
  </p:timing>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oleObject" Target="../embeddings/oleObject65.bin"/><Relationship Id="rId18" Type="http://schemas.openxmlformats.org/officeDocument/2006/relationships/image" Target="../media/image77.wmf"/><Relationship Id="rId3" Type="http://schemas.openxmlformats.org/officeDocument/2006/relationships/notesSlide" Target="../notesSlides/notesSlide10.xml"/><Relationship Id="rId21" Type="http://schemas.openxmlformats.org/officeDocument/2006/relationships/hyperlink" Target="http://www.bcmath.ca/" TargetMode="External"/><Relationship Id="rId7" Type="http://schemas.openxmlformats.org/officeDocument/2006/relationships/image" Target="../media/image72.wmf"/><Relationship Id="rId12" Type="http://schemas.openxmlformats.org/officeDocument/2006/relationships/oleObject" Target="../embeddings/oleObject64.bin"/><Relationship Id="rId17" Type="http://schemas.openxmlformats.org/officeDocument/2006/relationships/oleObject" Target="../embeddings/oleObject67.bin"/><Relationship Id="rId2" Type="http://schemas.openxmlformats.org/officeDocument/2006/relationships/slideLayout" Target="../slideLayouts/slideLayout2.xml"/><Relationship Id="rId16" Type="http://schemas.openxmlformats.org/officeDocument/2006/relationships/image" Target="../media/image76.wmf"/><Relationship Id="rId20" Type="http://schemas.openxmlformats.org/officeDocument/2006/relationships/image" Target="../media/image78.wmf"/><Relationship Id="rId1" Type="http://schemas.openxmlformats.org/officeDocument/2006/relationships/vmlDrawing" Target="../drawings/vmlDrawing5.vml"/><Relationship Id="rId6" Type="http://schemas.openxmlformats.org/officeDocument/2006/relationships/oleObject" Target="../embeddings/oleObject61.bin"/><Relationship Id="rId11" Type="http://schemas.openxmlformats.org/officeDocument/2006/relationships/image" Target="../media/image74.wmf"/><Relationship Id="rId5" Type="http://schemas.openxmlformats.org/officeDocument/2006/relationships/image" Target="../media/image71.wmf"/><Relationship Id="rId15" Type="http://schemas.openxmlformats.org/officeDocument/2006/relationships/oleObject" Target="../embeddings/oleObject66.bin"/><Relationship Id="rId10" Type="http://schemas.openxmlformats.org/officeDocument/2006/relationships/oleObject" Target="../embeddings/oleObject63.bin"/><Relationship Id="rId19" Type="http://schemas.openxmlformats.org/officeDocument/2006/relationships/oleObject" Target="../embeddings/oleObject68.bin"/><Relationship Id="rId4" Type="http://schemas.openxmlformats.org/officeDocument/2006/relationships/oleObject" Target="../embeddings/oleObject60.bin"/><Relationship Id="rId9" Type="http://schemas.openxmlformats.org/officeDocument/2006/relationships/image" Target="../media/image73.wmf"/><Relationship Id="rId14" Type="http://schemas.openxmlformats.org/officeDocument/2006/relationships/image" Target="../media/image75.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1.bin"/><Relationship Id="rId3" Type="http://schemas.openxmlformats.org/officeDocument/2006/relationships/notesSlide" Target="../notesSlides/notesSlide11.xml"/><Relationship Id="rId7" Type="http://schemas.openxmlformats.org/officeDocument/2006/relationships/image" Target="../media/image80.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70.bin"/><Relationship Id="rId5" Type="http://schemas.openxmlformats.org/officeDocument/2006/relationships/image" Target="../media/image79.wmf"/><Relationship Id="rId4" Type="http://schemas.openxmlformats.org/officeDocument/2006/relationships/oleObject" Target="../embeddings/oleObject69.bin"/><Relationship Id="rId9" Type="http://schemas.openxmlformats.org/officeDocument/2006/relationships/image" Target="../media/image81.wmf"/></Relationships>
</file>

<file path=ppt/slides/_rels/slide2.xml.rels><?xml version="1.0" encoding="UTF-8" standalone="yes"?>
<Relationships xmlns="http://schemas.openxmlformats.org/package/2006/relationships"><Relationship Id="rId8" Type="http://schemas.openxmlformats.org/officeDocument/2006/relationships/hyperlink" Target="http://www.bcmath.ca/" TargetMode="External"/><Relationship Id="rId3" Type="http://schemas.openxmlformats.org/officeDocument/2006/relationships/hyperlink" Target="http://en.wikipedia.org/wiki/Probability_theory" TargetMode="External"/><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en.wikipedia.org/wiki/Yang_Hui" TargetMode="External"/><Relationship Id="rId4" Type="http://schemas.openxmlformats.org/officeDocument/2006/relationships/hyperlink" Target="http://en.wikipedia.org/wiki/Nth_roo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image" Target="../media/image8.wmf"/><Relationship Id="rId18" Type="http://schemas.openxmlformats.org/officeDocument/2006/relationships/oleObject" Target="../embeddings/oleObject8.bin"/><Relationship Id="rId26" Type="http://schemas.openxmlformats.org/officeDocument/2006/relationships/oleObject" Target="../embeddings/oleObject12.bin"/><Relationship Id="rId39" Type="http://schemas.openxmlformats.org/officeDocument/2006/relationships/image" Target="../media/image21.wmf"/><Relationship Id="rId21" Type="http://schemas.openxmlformats.org/officeDocument/2006/relationships/image" Target="../media/image12.wmf"/><Relationship Id="rId34" Type="http://schemas.openxmlformats.org/officeDocument/2006/relationships/oleObject" Target="../embeddings/oleObject16.bin"/><Relationship Id="rId42" Type="http://schemas.openxmlformats.org/officeDocument/2006/relationships/oleObject" Target="../embeddings/oleObject20.bin"/><Relationship Id="rId47" Type="http://schemas.openxmlformats.org/officeDocument/2006/relationships/image" Target="../media/image25.wmf"/><Relationship Id="rId50" Type="http://schemas.openxmlformats.org/officeDocument/2006/relationships/oleObject" Target="../embeddings/oleObject24.bin"/><Relationship Id="rId55" Type="http://schemas.openxmlformats.org/officeDocument/2006/relationships/image" Target="../media/image29.wmf"/><Relationship Id="rId63" Type="http://schemas.openxmlformats.org/officeDocument/2006/relationships/image" Target="../media/image33.wmf"/><Relationship Id="rId68" Type="http://schemas.openxmlformats.org/officeDocument/2006/relationships/oleObject" Target="../embeddings/oleObject33.bin"/><Relationship Id="rId76" Type="http://schemas.openxmlformats.org/officeDocument/2006/relationships/oleObject" Target="../embeddings/oleObject37.bin"/><Relationship Id="rId7" Type="http://schemas.openxmlformats.org/officeDocument/2006/relationships/image" Target="../media/image5.wmf"/><Relationship Id="rId71" Type="http://schemas.openxmlformats.org/officeDocument/2006/relationships/image" Target="../media/image37.wmf"/><Relationship Id="rId2" Type="http://schemas.openxmlformats.org/officeDocument/2006/relationships/slideLayout" Target="../slideLayouts/slideLayout2.xml"/><Relationship Id="rId16" Type="http://schemas.openxmlformats.org/officeDocument/2006/relationships/oleObject" Target="../embeddings/oleObject7.bin"/><Relationship Id="rId29" Type="http://schemas.openxmlformats.org/officeDocument/2006/relationships/image" Target="../media/image16.wmf"/><Relationship Id="rId11" Type="http://schemas.openxmlformats.org/officeDocument/2006/relationships/image" Target="../media/image7.wmf"/><Relationship Id="rId24" Type="http://schemas.openxmlformats.org/officeDocument/2006/relationships/oleObject" Target="../embeddings/oleObject11.bin"/><Relationship Id="rId32" Type="http://schemas.openxmlformats.org/officeDocument/2006/relationships/oleObject" Target="../embeddings/oleObject15.bin"/><Relationship Id="rId37" Type="http://schemas.openxmlformats.org/officeDocument/2006/relationships/image" Target="../media/image20.wmf"/><Relationship Id="rId40" Type="http://schemas.openxmlformats.org/officeDocument/2006/relationships/oleObject" Target="../embeddings/oleObject19.bin"/><Relationship Id="rId45" Type="http://schemas.openxmlformats.org/officeDocument/2006/relationships/image" Target="../media/image24.wmf"/><Relationship Id="rId53" Type="http://schemas.openxmlformats.org/officeDocument/2006/relationships/image" Target="../media/image28.wmf"/><Relationship Id="rId58" Type="http://schemas.openxmlformats.org/officeDocument/2006/relationships/oleObject" Target="../embeddings/oleObject28.bin"/><Relationship Id="rId66" Type="http://schemas.openxmlformats.org/officeDocument/2006/relationships/oleObject" Target="../embeddings/oleObject32.bin"/><Relationship Id="rId74" Type="http://schemas.openxmlformats.org/officeDocument/2006/relationships/oleObject" Target="../embeddings/oleObject36.bin"/><Relationship Id="rId79" Type="http://schemas.openxmlformats.org/officeDocument/2006/relationships/image" Target="../media/image41.wmf"/><Relationship Id="rId5" Type="http://schemas.openxmlformats.org/officeDocument/2006/relationships/image" Target="../media/image4.wmf"/><Relationship Id="rId61" Type="http://schemas.openxmlformats.org/officeDocument/2006/relationships/image" Target="../media/image32.wmf"/><Relationship Id="rId82" Type="http://schemas.openxmlformats.org/officeDocument/2006/relationships/hyperlink" Target="http://www.bcmath.ca/" TargetMode="External"/><Relationship Id="rId10" Type="http://schemas.openxmlformats.org/officeDocument/2006/relationships/oleObject" Target="../embeddings/oleObject4.bin"/><Relationship Id="rId19" Type="http://schemas.openxmlformats.org/officeDocument/2006/relationships/image" Target="../media/image11.wmf"/><Relationship Id="rId31" Type="http://schemas.openxmlformats.org/officeDocument/2006/relationships/image" Target="../media/image17.wmf"/><Relationship Id="rId44" Type="http://schemas.openxmlformats.org/officeDocument/2006/relationships/oleObject" Target="../embeddings/oleObject21.bin"/><Relationship Id="rId52" Type="http://schemas.openxmlformats.org/officeDocument/2006/relationships/oleObject" Target="../embeddings/oleObject25.bin"/><Relationship Id="rId60" Type="http://schemas.openxmlformats.org/officeDocument/2006/relationships/oleObject" Target="../embeddings/oleObject29.bin"/><Relationship Id="rId65" Type="http://schemas.openxmlformats.org/officeDocument/2006/relationships/image" Target="../media/image34.wmf"/><Relationship Id="rId73" Type="http://schemas.openxmlformats.org/officeDocument/2006/relationships/image" Target="../media/image38.wmf"/><Relationship Id="rId78" Type="http://schemas.openxmlformats.org/officeDocument/2006/relationships/oleObject" Target="../embeddings/oleObject38.bin"/><Relationship Id="rId81" Type="http://schemas.openxmlformats.org/officeDocument/2006/relationships/image" Target="../media/image42.wmf"/><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5.wmf"/><Relationship Id="rId30" Type="http://schemas.openxmlformats.org/officeDocument/2006/relationships/oleObject" Target="../embeddings/oleObject14.bin"/><Relationship Id="rId35" Type="http://schemas.openxmlformats.org/officeDocument/2006/relationships/image" Target="../media/image19.wmf"/><Relationship Id="rId43" Type="http://schemas.openxmlformats.org/officeDocument/2006/relationships/image" Target="../media/image23.wmf"/><Relationship Id="rId48" Type="http://schemas.openxmlformats.org/officeDocument/2006/relationships/oleObject" Target="../embeddings/oleObject23.bin"/><Relationship Id="rId56" Type="http://schemas.openxmlformats.org/officeDocument/2006/relationships/oleObject" Target="../embeddings/oleObject27.bin"/><Relationship Id="rId64" Type="http://schemas.openxmlformats.org/officeDocument/2006/relationships/oleObject" Target="../embeddings/oleObject31.bin"/><Relationship Id="rId69" Type="http://schemas.openxmlformats.org/officeDocument/2006/relationships/image" Target="../media/image36.wmf"/><Relationship Id="rId77" Type="http://schemas.openxmlformats.org/officeDocument/2006/relationships/image" Target="../media/image40.wmf"/><Relationship Id="rId8" Type="http://schemas.openxmlformats.org/officeDocument/2006/relationships/oleObject" Target="../embeddings/oleObject3.bin"/><Relationship Id="rId51" Type="http://schemas.openxmlformats.org/officeDocument/2006/relationships/image" Target="../media/image27.wmf"/><Relationship Id="rId72" Type="http://schemas.openxmlformats.org/officeDocument/2006/relationships/oleObject" Target="../embeddings/oleObject35.bin"/><Relationship Id="rId80" Type="http://schemas.openxmlformats.org/officeDocument/2006/relationships/oleObject" Target="../embeddings/oleObject39.bin"/><Relationship Id="rId3" Type="http://schemas.openxmlformats.org/officeDocument/2006/relationships/notesSlide" Target="../notesSlides/notesSlide4.xml"/><Relationship Id="rId12" Type="http://schemas.openxmlformats.org/officeDocument/2006/relationships/oleObject" Target="../embeddings/oleObject5.bin"/><Relationship Id="rId17" Type="http://schemas.openxmlformats.org/officeDocument/2006/relationships/image" Target="../media/image10.wmf"/><Relationship Id="rId25" Type="http://schemas.openxmlformats.org/officeDocument/2006/relationships/image" Target="../media/image14.wmf"/><Relationship Id="rId33" Type="http://schemas.openxmlformats.org/officeDocument/2006/relationships/image" Target="../media/image18.wmf"/><Relationship Id="rId38" Type="http://schemas.openxmlformats.org/officeDocument/2006/relationships/oleObject" Target="../embeddings/oleObject18.bin"/><Relationship Id="rId46" Type="http://schemas.openxmlformats.org/officeDocument/2006/relationships/oleObject" Target="../embeddings/oleObject22.bin"/><Relationship Id="rId59" Type="http://schemas.openxmlformats.org/officeDocument/2006/relationships/image" Target="../media/image31.wmf"/><Relationship Id="rId67" Type="http://schemas.openxmlformats.org/officeDocument/2006/relationships/image" Target="../media/image35.wmf"/><Relationship Id="rId20" Type="http://schemas.openxmlformats.org/officeDocument/2006/relationships/oleObject" Target="../embeddings/oleObject9.bin"/><Relationship Id="rId41" Type="http://schemas.openxmlformats.org/officeDocument/2006/relationships/image" Target="../media/image22.wmf"/><Relationship Id="rId54" Type="http://schemas.openxmlformats.org/officeDocument/2006/relationships/oleObject" Target="../embeddings/oleObject26.bin"/><Relationship Id="rId62" Type="http://schemas.openxmlformats.org/officeDocument/2006/relationships/oleObject" Target="../embeddings/oleObject30.bin"/><Relationship Id="rId70" Type="http://schemas.openxmlformats.org/officeDocument/2006/relationships/oleObject" Target="../embeddings/oleObject34.bin"/><Relationship Id="rId75" Type="http://schemas.openxmlformats.org/officeDocument/2006/relationships/image" Target="../media/image39.wmf"/><Relationship Id="rId1" Type="http://schemas.openxmlformats.org/officeDocument/2006/relationships/vmlDrawing" Target="../drawings/vmlDrawing1.vml"/><Relationship Id="rId6" Type="http://schemas.openxmlformats.org/officeDocument/2006/relationships/oleObject" Target="../embeddings/oleObject2.bin"/><Relationship Id="rId15" Type="http://schemas.openxmlformats.org/officeDocument/2006/relationships/image" Target="../media/image9.wmf"/><Relationship Id="rId23" Type="http://schemas.openxmlformats.org/officeDocument/2006/relationships/image" Target="../media/image13.wmf"/><Relationship Id="rId28" Type="http://schemas.openxmlformats.org/officeDocument/2006/relationships/oleObject" Target="../embeddings/oleObject13.bin"/><Relationship Id="rId36" Type="http://schemas.openxmlformats.org/officeDocument/2006/relationships/oleObject" Target="../embeddings/oleObject17.bin"/><Relationship Id="rId49" Type="http://schemas.openxmlformats.org/officeDocument/2006/relationships/image" Target="../media/image26.wmf"/><Relationship Id="rId57" Type="http://schemas.openxmlformats.org/officeDocument/2006/relationships/image" Target="../media/image30.wmf"/></Relationships>
</file>

<file path=ppt/slides/_rels/slide5.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44.bin"/><Relationship Id="rId18" Type="http://schemas.openxmlformats.org/officeDocument/2006/relationships/image" Target="../media/image49.wmf"/><Relationship Id="rId3" Type="http://schemas.openxmlformats.org/officeDocument/2006/relationships/notesSlide" Target="../notesSlides/notesSlide5.xml"/><Relationship Id="rId21" Type="http://schemas.openxmlformats.org/officeDocument/2006/relationships/oleObject" Target="../embeddings/oleObject48.bin"/><Relationship Id="rId7" Type="http://schemas.openxmlformats.org/officeDocument/2006/relationships/oleObject" Target="../embeddings/oleObject41.bin"/><Relationship Id="rId12" Type="http://schemas.openxmlformats.org/officeDocument/2006/relationships/image" Target="../media/image46.wmf"/><Relationship Id="rId17" Type="http://schemas.openxmlformats.org/officeDocument/2006/relationships/oleObject" Target="../embeddings/oleObject46.bin"/><Relationship Id="rId25" Type="http://schemas.openxmlformats.org/officeDocument/2006/relationships/hyperlink" Target="http://www.bcmath.ca/" TargetMode="External"/><Relationship Id="rId2" Type="http://schemas.openxmlformats.org/officeDocument/2006/relationships/slideLayout" Target="../slideLayouts/slideLayout2.xml"/><Relationship Id="rId16" Type="http://schemas.openxmlformats.org/officeDocument/2006/relationships/image" Target="../media/image48.wmf"/><Relationship Id="rId20" Type="http://schemas.openxmlformats.org/officeDocument/2006/relationships/image" Target="../media/image50.wmf"/><Relationship Id="rId1" Type="http://schemas.openxmlformats.org/officeDocument/2006/relationships/vmlDrawing" Target="../drawings/vmlDrawing2.vml"/><Relationship Id="rId6" Type="http://schemas.openxmlformats.org/officeDocument/2006/relationships/image" Target="../media/image43.wmf"/><Relationship Id="rId11" Type="http://schemas.openxmlformats.org/officeDocument/2006/relationships/oleObject" Target="../embeddings/oleObject43.bin"/><Relationship Id="rId24" Type="http://schemas.openxmlformats.org/officeDocument/2006/relationships/image" Target="../media/image52.wmf"/><Relationship Id="rId5" Type="http://schemas.openxmlformats.org/officeDocument/2006/relationships/oleObject" Target="../embeddings/oleObject40.bin"/><Relationship Id="rId15" Type="http://schemas.openxmlformats.org/officeDocument/2006/relationships/oleObject" Target="../embeddings/oleObject45.bin"/><Relationship Id="rId23" Type="http://schemas.openxmlformats.org/officeDocument/2006/relationships/oleObject" Target="../embeddings/oleObject49.bin"/><Relationship Id="rId10" Type="http://schemas.openxmlformats.org/officeDocument/2006/relationships/image" Target="../media/image45.wmf"/><Relationship Id="rId19" Type="http://schemas.openxmlformats.org/officeDocument/2006/relationships/oleObject" Target="../embeddings/oleObject47.bin"/><Relationship Id="rId4" Type="http://schemas.openxmlformats.org/officeDocument/2006/relationships/image" Target="../media/image53.png"/><Relationship Id="rId9" Type="http://schemas.openxmlformats.org/officeDocument/2006/relationships/oleObject" Target="../embeddings/oleObject42.bin"/><Relationship Id="rId14" Type="http://schemas.openxmlformats.org/officeDocument/2006/relationships/image" Target="../media/image47.wmf"/><Relationship Id="rId22" Type="http://schemas.openxmlformats.org/officeDocument/2006/relationships/image" Target="../media/image51.wmf"/></Relationships>
</file>

<file path=ppt/slides/_rels/slide6.x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oleObject" Target="../embeddings/oleObject54.bin"/><Relationship Id="rId18" Type="http://schemas.openxmlformats.org/officeDocument/2006/relationships/image" Target="../media/image60.wmf"/><Relationship Id="rId3" Type="http://schemas.openxmlformats.org/officeDocument/2006/relationships/notesSlide" Target="../notesSlides/notesSlide6.xml"/><Relationship Id="rId21" Type="http://schemas.openxmlformats.org/officeDocument/2006/relationships/hyperlink" Target="http://www.bcmath.ca/" TargetMode="External"/><Relationship Id="rId7" Type="http://schemas.openxmlformats.org/officeDocument/2006/relationships/oleObject" Target="../embeddings/oleObject51.bin"/><Relationship Id="rId12" Type="http://schemas.openxmlformats.org/officeDocument/2006/relationships/image" Target="../media/image57.wmf"/><Relationship Id="rId17" Type="http://schemas.openxmlformats.org/officeDocument/2006/relationships/oleObject" Target="../embeddings/oleObject56.bin"/><Relationship Id="rId2" Type="http://schemas.openxmlformats.org/officeDocument/2006/relationships/slideLayout" Target="../slideLayouts/slideLayout2.xml"/><Relationship Id="rId16" Type="http://schemas.openxmlformats.org/officeDocument/2006/relationships/image" Target="../media/image59.wmf"/><Relationship Id="rId20" Type="http://schemas.openxmlformats.org/officeDocument/2006/relationships/image" Target="../media/image61.wmf"/><Relationship Id="rId1" Type="http://schemas.openxmlformats.org/officeDocument/2006/relationships/vmlDrawing" Target="../drawings/vmlDrawing3.vml"/><Relationship Id="rId6" Type="http://schemas.openxmlformats.org/officeDocument/2006/relationships/image" Target="../media/image54.wmf"/><Relationship Id="rId11" Type="http://schemas.openxmlformats.org/officeDocument/2006/relationships/oleObject" Target="../embeddings/oleObject53.bin"/><Relationship Id="rId5" Type="http://schemas.openxmlformats.org/officeDocument/2006/relationships/oleObject" Target="../embeddings/oleObject50.bin"/><Relationship Id="rId15" Type="http://schemas.openxmlformats.org/officeDocument/2006/relationships/oleObject" Target="../embeddings/oleObject55.bin"/><Relationship Id="rId10" Type="http://schemas.openxmlformats.org/officeDocument/2006/relationships/image" Target="../media/image56.wmf"/><Relationship Id="rId19" Type="http://schemas.openxmlformats.org/officeDocument/2006/relationships/oleObject" Target="../embeddings/oleObject57.bin"/><Relationship Id="rId4" Type="http://schemas.openxmlformats.org/officeDocument/2006/relationships/image" Target="../media/image53.png"/><Relationship Id="rId9" Type="http://schemas.openxmlformats.org/officeDocument/2006/relationships/oleObject" Target="../embeddings/oleObject52.bin"/><Relationship Id="rId14" Type="http://schemas.openxmlformats.org/officeDocument/2006/relationships/image" Target="../media/image58.wmf"/></Relationships>
</file>

<file path=ppt/slides/_rels/slide7.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bcmath.ca/" TargetMode="External"/><Relationship Id="rId4" Type="http://schemas.openxmlformats.org/officeDocument/2006/relationships/image" Target="../media/image63.png"/></Relationships>
</file>

<file path=ppt/slides/_rels/slide8.xml.rels><?xml version="1.0" encoding="UTF-8" standalone="yes"?>
<Relationships xmlns="http://schemas.openxmlformats.org/package/2006/relationships"><Relationship Id="rId8" Type="http://schemas.openxmlformats.org/officeDocument/2006/relationships/hyperlink" Target="http://www.bcmath.ca/" TargetMode="External"/><Relationship Id="rId3" Type="http://schemas.openxmlformats.org/officeDocument/2006/relationships/notesSlide" Target="../notesSlides/notesSlide8.xml"/><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9.bin"/><Relationship Id="rId5" Type="http://schemas.openxmlformats.org/officeDocument/2006/relationships/image" Target="../media/image64.wmf"/><Relationship Id="rId4" Type="http://schemas.openxmlformats.org/officeDocument/2006/relationships/oleObject" Target="../embeddings/oleObject58.bin"/></Relationships>
</file>

<file path=ppt/slides/_rels/slide9.xml.rels><?xml version="1.0" encoding="UTF-8" standalone="yes"?>
<Relationships xmlns="http://schemas.openxmlformats.org/package/2006/relationships"><Relationship Id="rId8" Type="http://schemas.openxmlformats.org/officeDocument/2006/relationships/hyperlink" Target="http://www.bcmath.ca/" TargetMode="External"/><Relationship Id="rId3" Type="http://schemas.openxmlformats.org/officeDocument/2006/relationships/image" Target="../media/image66.jpeg"/><Relationship Id="rId7" Type="http://schemas.openxmlformats.org/officeDocument/2006/relationships/image" Target="../media/image70.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9.jpeg"/><Relationship Id="rId5" Type="http://schemas.openxmlformats.org/officeDocument/2006/relationships/image" Target="../media/image68.png"/><Relationship Id="rId4" Type="http://schemas.openxmlformats.org/officeDocument/2006/relationships/image" Target="../media/image6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893888"/>
          </a:xfrm>
        </p:spPr>
        <p:txBody>
          <a:bodyPr/>
          <a:lstStyle/>
          <a:p>
            <a:pPr eaLnBrk="1" fontAlgn="auto" hangingPunct="1">
              <a:spcAft>
                <a:spcPts val="0"/>
              </a:spcAft>
              <a:defRPr/>
            </a:pPr>
            <a:r>
              <a:rPr lang="en-CA" smtClean="0"/>
              <a:t>Section 6.3 </a:t>
            </a:r>
            <a:r>
              <a:rPr lang="en-CA" dirty="0" smtClean="0"/>
              <a:t>Combinations with  Pascal’s Triangle</a:t>
            </a:r>
            <a:endParaRPr lang="en-CA" dirty="0"/>
          </a:p>
        </p:txBody>
      </p:sp>
      <p:sp>
        <p:nvSpPr>
          <p:cNvPr id="13315" name="Subtitle 2"/>
          <p:cNvSpPr>
            <a:spLocks noGrp="1"/>
          </p:cNvSpPr>
          <p:nvPr>
            <p:ph type="subTitle" idx="1"/>
          </p:nvPr>
        </p:nvSpPr>
        <p:spPr>
          <a:xfrm>
            <a:off x="2286000" y="5003800"/>
            <a:ext cx="6172200" cy="1371600"/>
          </a:xfrm>
        </p:spPr>
        <p:txBody>
          <a:bodyPr/>
          <a:lstStyle/>
          <a:p>
            <a:pPr eaLnBrk="1" hangingPunct="1"/>
            <a:endParaRPr lang="en-CA" smtClean="0"/>
          </a:p>
        </p:txBody>
      </p:sp>
      <p:sp>
        <p:nvSpPr>
          <p:cNvPr id="13316"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3"/>
              </a:rPr>
              <a:t>www.BCMath.ca</a:t>
            </a:r>
            <a:r>
              <a:rPr lang="en-US" sz="100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5686" cy="628876"/>
          </a:xfrm>
        </p:spPr>
        <p:txBody>
          <a:bodyPr>
            <a:normAutofit fontScale="90000"/>
          </a:bodyPr>
          <a:lstStyle/>
          <a:p>
            <a:pPr>
              <a:defRPr/>
            </a:pPr>
            <a:r>
              <a:rPr lang="en-CA" sz="2200" dirty="0" smtClean="0"/>
              <a:t>Challenge: Given the following equation,  Solve for “n”</a:t>
            </a:r>
            <a:endParaRPr lang="en-CA" sz="2200" dirty="0"/>
          </a:p>
        </p:txBody>
      </p:sp>
      <p:graphicFrame>
        <p:nvGraphicFramePr>
          <p:cNvPr id="5122" name="Object 2"/>
          <p:cNvGraphicFramePr>
            <a:graphicFrameLocks noChangeAspect="1"/>
          </p:cNvGraphicFramePr>
          <p:nvPr/>
        </p:nvGraphicFramePr>
        <p:xfrm>
          <a:off x="836833" y="1223724"/>
          <a:ext cx="5368925" cy="622300"/>
        </p:xfrm>
        <a:graphic>
          <a:graphicData uri="http://schemas.openxmlformats.org/presentationml/2006/ole">
            <mc:AlternateContent xmlns:mc="http://schemas.openxmlformats.org/markup-compatibility/2006">
              <mc:Choice xmlns:v="urn:schemas-microsoft-com:vml" Requires="v">
                <p:oleObj spid="_x0000_s5275" name="Equation" r:id="rId4" imgW="2082600" imgH="241200" progId="Equation.DSMT4">
                  <p:embed/>
                </p:oleObj>
              </mc:Choice>
              <mc:Fallback>
                <p:oleObj name="Equation" r:id="rId4" imgW="2082600" imgH="2412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6833" y="1223724"/>
                        <a:ext cx="5368925"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2"/>
          <p:cNvGraphicFramePr>
            <a:graphicFrameLocks noChangeAspect="1"/>
          </p:cNvGraphicFramePr>
          <p:nvPr/>
        </p:nvGraphicFramePr>
        <p:xfrm>
          <a:off x="801908" y="2014299"/>
          <a:ext cx="1047750" cy="490538"/>
        </p:xfrm>
        <a:graphic>
          <a:graphicData uri="http://schemas.openxmlformats.org/presentationml/2006/ole">
            <mc:AlternateContent xmlns:mc="http://schemas.openxmlformats.org/markup-compatibility/2006">
              <mc:Choice xmlns:v="urn:schemas-microsoft-com:vml" Requires="v">
                <p:oleObj spid="_x0000_s5276" name="Equation" r:id="rId6" imgW="406080" imgH="190440" progId="Equation.DSMT4">
                  <p:embed/>
                </p:oleObj>
              </mc:Choice>
              <mc:Fallback>
                <p:oleObj name="Equation" r:id="rId6" imgW="406080" imgH="1904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1908" y="2014299"/>
                        <a:ext cx="1047750"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1949671" y="2026999"/>
          <a:ext cx="458787" cy="490538"/>
        </p:xfrm>
        <a:graphic>
          <a:graphicData uri="http://schemas.openxmlformats.org/presentationml/2006/ole">
            <mc:AlternateContent xmlns:mc="http://schemas.openxmlformats.org/markup-compatibility/2006">
              <mc:Choice xmlns:v="urn:schemas-microsoft-com:vml" Requires="v">
                <p:oleObj spid="_x0000_s5277" name="Equation" r:id="rId8" imgW="177480" imgH="190440" progId="Equation.DSMT4">
                  <p:embed/>
                </p:oleObj>
              </mc:Choice>
              <mc:Fallback>
                <p:oleObj name="Equation" r:id="rId8" imgW="177480" imgH="1904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49671" y="2026999"/>
                        <a:ext cx="458787"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2"/>
          <p:cNvGraphicFramePr>
            <a:graphicFrameLocks noChangeAspect="1"/>
          </p:cNvGraphicFramePr>
          <p:nvPr/>
        </p:nvGraphicFramePr>
        <p:xfrm>
          <a:off x="671733" y="2754074"/>
          <a:ext cx="1179513" cy="490538"/>
        </p:xfrm>
        <a:graphic>
          <a:graphicData uri="http://schemas.openxmlformats.org/presentationml/2006/ole">
            <mc:AlternateContent xmlns:mc="http://schemas.openxmlformats.org/markup-compatibility/2006">
              <mc:Choice xmlns:v="urn:schemas-microsoft-com:vml" Requires="v">
                <p:oleObj spid="_x0000_s5278" name="Equation" r:id="rId10" imgW="457200" imgH="190440" progId="Equation.DSMT4">
                  <p:embed/>
                </p:oleObj>
              </mc:Choice>
              <mc:Fallback>
                <p:oleObj name="Equation" r:id="rId10" imgW="457200" imgH="19044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1733" y="2754074"/>
                        <a:ext cx="1179513"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nvGraphicFramePr>
        <p:xfrm>
          <a:off x="1951258" y="2766774"/>
          <a:ext cx="458788" cy="490538"/>
        </p:xfrm>
        <a:graphic>
          <a:graphicData uri="http://schemas.openxmlformats.org/presentationml/2006/ole">
            <mc:AlternateContent xmlns:mc="http://schemas.openxmlformats.org/markup-compatibility/2006">
              <mc:Choice xmlns:v="urn:schemas-microsoft-com:vml" Requires="v">
                <p:oleObj spid="_x0000_s5279" name="Equation" r:id="rId12" imgW="177480" imgH="190440" progId="Equation.DSMT4">
                  <p:embed/>
                </p:oleObj>
              </mc:Choice>
              <mc:Fallback>
                <p:oleObj name="Equation" r:id="rId12" imgW="177480" imgH="190440" progId="Equation.DSMT4">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51258" y="2766774"/>
                        <a:ext cx="458788"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2"/>
          <p:cNvGraphicFramePr>
            <a:graphicFrameLocks noChangeAspect="1"/>
          </p:cNvGraphicFramePr>
          <p:nvPr/>
        </p:nvGraphicFramePr>
        <p:xfrm>
          <a:off x="508221" y="3495437"/>
          <a:ext cx="1376362" cy="458787"/>
        </p:xfrm>
        <a:graphic>
          <a:graphicData uri="http://schemas.openxmlformats.org/presentationml/2006/ole">
            <mc:AlternateContent xmlns:mc="http://schemas.openxmlformats.org/markup-compatibility/2006">
              <mc:Choice xmlns:v="urn:schemas-microsoft-com:vml" Requires="v">
                <p:oleObj spid="_x0000_s5280" name="Equation" r:id="rId13" imgW="533160" imgH="177480" progId="Equation.DSMT4">
                  <p:embed/>
                </p:oleObj>
              </mc:Choice>
              <mc:Fallback>
                <p:oleObj name="Equation" r:id="rId13" imgW="533160" imgH="17748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8221" y="3495437"/>
                        <a:ext cx="1376362"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2"/>
          <p:cNvGraphicFramePr>
            <a:graphicFrameLocks noChangeAspect="1"/>
          </p:cNvGraphicFramePr>
          <p:nvPr/>
        </p:nvGraphicFramePr>
        <p:xfrm>
          <a:off x="1951258" y="3571637"/>
          <a:ext cx="327025" cy="360362"/>
        </p:xfrm>
        <a:graphic>
          <a:graphicData uri="http://schemas.openxmlformats.org/presentationml/2006/ole">
            <mc:AlternateContent xmlns:mc="http://schemas.openxmlformats.org/markup-compatibility/2006">
              <mc:Choice xmlns:v="urn:schemas-microsoft-com:vml" Requires="v">
                <p:oleObj spid="_x0000_s5281" name="Equation" r:id="rId15" imgW="126720" imgH="139680" progId="Equation.DSMT4">
                  <p:embed/>
                </p:oleObj>
              </mc:Choice>
              <mc:Fallback>
                <p:oleObj name="Equation" r:id="rId15" imgW="126720" imgH="139680" progId="Equation.DSMT4">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51258" y="3571637"/>
                        <a:ext cx="327025"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
          <p:cNvGraphicFramePr>
            <a:graphicFrameLocks noChangeAspect="1"/>
          </p:cNvGraphicFramePr>
          <p:nvPr/>
        </p:nvGraphicFramePr>
        <p:xfrm>
          <a:off x="1255933" y="4092337"/>
          <a:ext cx="622300" cy="360362"/>
        </p:xfrm>
        <a:graphic>
          <a:graphicData uri="http://schemas.openxmlformats.org/presentationml/2006/ole">
            <mc:AlternateContent xmlns:mc="http://schemas.openxmlformats.org/markup-compatibility/2006">
              <mc:Choice xmlns:v="urn:schemas-microsoft-com:vml" Requires="v">
                <p:oleObj spid="_x0000_s5282" name="Equation" r:id="rId17" imgW="241200" imgH="139680" progId="Equation.DSMT4">
                  <p:embed/>
                </p:oleObj>
              </mc:Choice>
              <mc:Fallback>
                <p:oleObj name="Equation" r:id="rId17" imgW="241200" imgH="139680" progId="Equation.DSMT4">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255933" y="4092337"/>
                        <a:ext cx="622300"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
          <p:cNvGraphicFramePr>
            <a:graphicFrameLocks noChangeAspect="1"/>
          </p:cNvGraphicFramePr>
          <p:nvPr/>
        </p:nvGraphicFramePr>
        <p:xfrm>
          <a:off x="1952846" y="4070112"/>
          <a:ext cx="327025" cy="458787"/>
        </p:xfrm>
        <a:graphic>
          <a:graphicData uri="http://schemas.openxmlformats.org/presentationml/2006/ole">
            <mc:AlternateContent xmlns:mc="http://schemas.openxmlformats.org/markup-compatibility/2006">
              <mc:Choice xmlns:v="urn:schemas-microsoft-com:vml" Requires="v">
                <p:oleObj spid="_x0000_s5283" name="Equation" r:id="rId19" imgW="126720" imgH="177480" progId="Equation.DSMT4">
                  <p:embed/>
                </p:oleObj>
              </mc:Choice>
              <mc:Fallback>
                <p:oleObj name="Equation" r:id="rId19" imgW="126720" imgH="177480" progId="Equation.DSMT4">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52846" y="4070112"/>
                        <a:ext cx="327025"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922933" y="2174637"/>
            <a:ext cx="3730625" cy="922337"/>
          </a:xfrm>
          <a:prstGeom prst="rect">
            <a:avLst/>
          </a:prstGeom>
          <a:noFill/>
        </p:spPr>
        <p:txBody>
          <a:bodyPr wrap="none">
            <a:spAutoFit/>
          </a:bodyPr>
          <a:lstStyle/>
          <a:p>
            <a:pPr>
              <a:defRPr/>
            </a:pPr>
            <a:r>
              <a:rPr lang="en-CA" dirty="0">
                <a:solidFill>
                  <a:srgbClr val="FF0000"/>
                </a:solidFill>
                <a:latin typeface="+mj-lt"/>
              </a:rPr>
              <a:t>For each row in Pascal’s triangle,</a:t>
            </a:r>
          </a:p>
          <a:p>
            <a:pPr>
              <a:defRPr/>
            </a:pPr>
            <a:r>
              <a:rPr lang="en-CA" dirty="0">
                <a:solidFill>
                  <a:srgbClr val="FF0000"/>
                </a:solidFill>
                <a:latin typeface="+mj-lt"/>
              </a:rPr>
              <a:t>the sum of all the coefficients is </a:t>
            </a:r>
            <a:br>
              <a:rPr lang="en-CA" dirty="0">
                <a:solidFill>
                  <a:srgbClr val="FF0000"/>
                </a:solidFill>
                <a:latin typeface="+mj-lt"/>
              </a:rPr>
            </a:br>
            <a:r>
              <a:rPr lang="en-CA" dirty="0">
                <a:solidFill>
                  <a:srgbClr val="FF0000"/>
                </a:solidFill>
                <a:latin typeface="+mj-lt"/>
              </a:rPr>
              <a:t>equal 2</a:t>
            </a:r>
            <a:r>
              <a:rPr lang="en-CA" baseline="30000" dirty="0">
                <a:solidFill>
                  <a:srgbClr val="FF0000"/>
                </a:solidFill>
                <a:latin typeface="+mj-lt"/>
              </a:rPr>
              <a:t>n</a:t>
            </a:r>
          </a:p>
        </p:txBody>
      </p:sp>
      <p:sp>
        <p:nvSpPr>
          <p:cNvPr id="5133"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21"/>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0162" y="250723"/>
            <a:ext cx="8288594" cy="951271"/>
          </a:xfrm>
        </p:spPr>
        <p:txBody>
          <a:bodyPr/>
          <a:lstStyle/>
          <a:p>
            <a:pPr marL="0" indent="0">
              <a:buNone/>
            </a:pPr>
            <a:r>
              <a:rPr lang="en-CA" dirty="0" smtClean="0"/>
              <a:t>Which of the following is equal to the expression below?</a:t>
            </a:r>
            <a:endParaRPr lang="en-CA" dirty="0"/>
          </a:p>
        </p:txBody>
      </p:sp>
      <p:graphicFrame>
        <p:nvGraphicFramePr>
          <p:cNvPr id="4" name="Object 3"/>
          <p:cNvGraphicFramePr>
            <a:graphicFrameLocks noChangeAspect="1"/>
          </p:cNvGraphicFramePr>
          <p:nvPr>
            <p:extLst>
              <p:ext uri="{D42A27DB-BD31-4B8C-83A1-F6EECF244321}">
                <p14:modId xmlns:p14="http://schemas.microsoft.com/office/powerpoint/2010/main" val="3543621594"/>
              </p:ext>
            </p:extLst>
          </p:nvPr>
        </p:nvGraphicFramePr>
        <p:xfrm>
          <a:off x="320162" y="621123"/>
          <a:ext cx="3874905" cy="861090"/>
        </p:xfrm>
        <a:graphic>
          <a:graphicData uri="http://schemas.openxmlformats.org/presentationml/2006/ole">
            <mc:AlternateContent xmlns:mc="http://schemas.openxmlformats.org/markup-compatibility/2006">
              <mc:Choice xmlns:v="urn:schemas-microsoft-com:vml" Requires="v">
                <p:oleObj spid="_x0000_s6185" name="Equation" r:id="rId4" imgW="1028520" imgH="228600" progId="Equation.DSMT4">
                  <p:embed/>
                </p:oleObj>
              </mc:Choice>
              <mc:Fallback>
                <p:oleObj name="Equation" r:id="rId4" imgW="1028520" imgH="228600" progId="Equation.DSMT4">
                  <p:embed/>
                  <p:pic>
                    <p:nvPicPr>
                      <p:cNvPr id="0" name=""/>
                      <p:cNvPicPr/>
                      <p:nvPr/>
                    </p:nvPicPr>
                    <p:blipFill>
                      <a:blip r:embed="rId5"/>
                      <a:stretch>
                        <a:fillRect/>
                      </a:stretch>
                    </p:blipFill>
                    <p:spPr>
                      <a:xfrm>
                        <a:off x="320162" y="621123"/>
                        <a:ext cx="3874905" cy="86109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17613364"/>
              </p:ext>
            </p:extLst>
          </p:nvPr>
        </p:nvGraphicFramePr>
        <p:xfrm>
          <a:off x="477736" y="1725584"/>
          <a:ext cx="5709214" cy="498453"/>
        </p:xfrm>
        <a:graphic>
          <a:graphicData uri="http://schemas.openxmlformats.org/presentationml/2006/ole">
            <mc:AlternateContent xmlns:mc="http://schemas.openxmlformats.org/markup-compatibility/2006">
              <mc:Choice xmlns:v="urn:schemas-microsoft-com:vml" Requires="v">
                <p:oleObj spid="_x0000_s6186" name="Equation" r:id="rId6" imgW="2616120" imgH="228600" progId="Equation.DSMT4">
                  <p:embed/>
                </p:oleObj>
              </mc:Choice>
              <mc:Fallback>
                <p:oleObj name="Equation" r:id="rId6" imgW="2616120" imgH="228600" progId="Equation.DSMT4">
                  <p:embed/>
                  <p:pic>
                    <p:nvPicPr>
                      <p:cNvPr id="0" name=""/>
                      <p:cNvPicPr/>
                      <p:nvPr/>
                    </p:nvPicPr>
                    <p:blipFill>
                      <a:blip r:embed="rId7"/>
                      <a:stretch>
                        <a:fillRect/>
                      </a:stretch>
                    </p:blipFill>
                    <p:spPr>
                      <a:xfrm>
                        <a:off x="477736" y="1725584"/>
                        <a:ext cx="5709214" cy="49845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56147750"/>
              </p:ext>
            </p:extLst>
          </p:nvPr>
        </p:nvGraphicFramePr>
        <p:xfrm>
          <a:off x="5350234" y="939529"/>
          <a:ext cx="2743200" cy="442913"/>
        </p:xfrm>
        <a:graphic>
          <a:graphicData uri="http://schemas.openxmlformats.org/presentationml/2006/ole">
            <mc:AlternateContent xmlns:mc="http://schemas.openxmlformats.org/markup-compatibility/2006">
              <mc:Choice xmlns:v="urn:schemas-microsoft-com:vml" Requires="v">
                <p:oleObj spid="_x0000_s6187" name="Equation" r:id="rId8" imgW="1257120" imgH="203040" progId="Equation.DSMT4">
                  <p:embed/>
                </p:oleObj>
              </mc:Choice>
              <mc:Fallback>
                <p:oleObj name="Equation" r:id="rId8" imgW="1257120" imgH="203040" progId="Equation.DSMT4">
                  <p:embed/>
                  <p:pic>
                    <p:nvPicPr>
                      <p:cNvPr id="0" name=""/>
                      <p:cNvPicPr/>
                      <p:nvPr/>
                    </p:nvPicPr>
                    <p:blipFill>
                      <a:blip r:embed="rId9"/>
                      <a:stretch>
                        <a:fillRect/>
                      </a:stretch>
                    </p:blipFill>
                    <p:spPr>
                      <a:xfrm>
                        <a:off x="5350234" y="939529"/>
                        <a:ext cx="2743200" cy="442913"/>
                      </a:xfrm>
                      <a:prstGeom prst="rect">
                        <a:avLst/>
                      </a:prstGeom>
                    </p:spPr>
                  </p:pic>
                </p:oleObj>
              </mc:Fallback>
            </mc:AlternateContent>
          </a:graphicData>
        </a:graphic>
      </p:graphicFrame>
    </p:spTree>
    <p:extLst>
      <p:ext uri="{BB962C8B-B14F-4D97-AF65-F5344CB8AC3E}">
        <p14:creationId xmlns:p14="http://schemas.microsoft.com/office/powerpoint/2010/main" val="397772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57212"/>
          </a:xfrm>
        </p:spPr>
        <p:txBody>
          <a:bodyPr/>
          <a:lstStyle/>
          <a:p>
            <a:pPr>
              <a:defRPr/>
            </a:pPr>
            <a:r>
              <a:rPr lang="en-CA" dirty="0" err="1" smtClean="0"/>
              <a:t>Blaise</a:t>
            </a:r>
            <a:r>
              <a:rPr lang="en-CA" dirty="0" smtClean="0"/>
              <a:t> </a:t>
            </a:r>
            <a:r>
              <a:rPr lang="en-CA" dirty="0" err="1" smtClean="0"/>
              <a:t>pascale</a:t>
            </a:r>
            <a:r>
              <a:rPr lang="en-CA" dirty="0" smtClean="0"/>
              <a:t> and Pascal’s triangle</a:t>
            </a:r>
            <a:endParaRPr lang="en-CA" dirty="0"/>
          </a:p>
        </p:txBody>
      </p:sp>
      <p:sp>
        <p:nvSpPr>
          <p:cNvPr id="3" name="Content Placeholder 2"/>
          <p:cNvSpPr>
            <a:spLocks noGrp="1"/>
          </p:cNvSpPr>
          <p:nvPr>
            <p:ph sz="quarter" idx="1"/>
          </p:nvPr>
        </p:nvSpPr>
        <p:spPr>
          <a:xfrm>
            <a:off x="163513" y="1000125"/>
            <a:ext cx="8539162" cy="4873625"/>
          </a:xfrm>
        </p:spPr>
        <p:txBody>
          <a:bodyPr/>
          <a:lstStyle/>
          <a:p>
            <a:r>
              <a:rPr lang="en-CA" sz="2000" b="1" smtClean="0"/>
              <a:t>Blaise Pascal</a:t>
            </a:r>
            <a:r>
              <a:rPr lang="en-CA" sz="2000" smtClean="0"/>
              <a:t> (June 19, 1623 – August 19, 1662) was a French mathematician, physicist, and religious philosopher</a:t>
            </a:r>
          </a:p>
          <a:p>
            <a:r>
              <a:rPr lang="en-CA" sz="2000" smtClean="0"/>
              <a:t>He used the triangle to solve problems in </a:t>
            </a:r>
            <a:r>
              <a:rPr lang="en-CA" sz="2000" smtClean="0">
                <a:hlinkClick r:id="rId3" action="ppaction://hlinkfile" tooltip="Probability theory"/>
              </a:rPr>
              <a:t>probability theory</a:t>
            </a:r>
            <a:r>
              <a:rPr lang="en-CA" sz="2000" smtClean="0"/>
              <a:t>.</a:t>
            </a:r>
          </a:p>
          <a:p>
            <a:r>
              <a:rPr lang="en-CA" sz="2000" smtClean="0"/>
              <a:t>Numbers used in Pascal’s triangle was discovered by many mathematicians before him but with different applications</a:t>
            </a:r>
          </a:p>
          <a:p>
            <a:r>
              <a:rPr lang="en-CA" sz="2000" smtClean="0"/>
              <a:t>The earliest explicit depictions of the triangle occur in the 10th century in commentaries on the </a:t>
            </a:r>
            <a:r>
              <a:rPr lang="en-CA" sz="2000" i="1" smtClean="0"/>
              <a:t>Chandas Shastra </a:t>
            </a:r>
            <a:r>
              <a:rPr lang="en-CA" sz="2000" smtClean="0"/>
              <a:t>(India)</a:t>
            </a:r>
          </a:p>
          <a:p>
            <a:r>
              <a:rPr lang="en-CA" sz="2000" smtClean="0"/>
              <a:t>In Iran, it is known as "Khayyam triangle” (1048-1131); , finding </a:t>
            </a:r>
            <a:r>
              <a:rPr lang="en-CA" sz="2000" i="1" smtClean="0">
                <a:hlinkClick r:id="rId4" action="ppaction://hlinkfile" tooltip="Nth root"/>
              </a:rPr>
              <a:t>n</a:t>
            </a:r>
            <a:r>
              <a:rPr lang="en-CA" sz="2000" smtClean="0">
                <a:hlinkClick r:id="rId4" action="ppaction://hlinkfile" tooltip="Nth root"/>
              </a:rPr>
              <a:t>th roots</a:t>
            </a:r>
            <a:r>
              <a:rPr lang="en-CA" sz="2000" smtClean="0"/>
              <a:t> of a binomial expansion (section 6.6)</a:t>
            </a:r>
          </a:p>
          <a:p>
            <a:r>
              <a:rPr lang="en-CA" sz="2000" smtClean="0"/>
              <a:t>In China, it is known as </a:t>
            </a:r>
            <a:r>
              <a:rPr lang="en-CA" sz="2000" smtClean="0">
                <a:hlinkClick r:id="rId5" action="ppaction://hlinkfile" tooltip="Yang Hui"/>
              </a:rPr>
              <a:t>“Yang Hui</a:t>
            </a:r>
            <a:r>
              <a:rPr lang="en-CA" sz="2000" smtClean="0"/>
              <a:t>'s </a:t>
            </a:r>
            <a:br>
              <a:rPr lang="en-CA" sz="2000" smtClean="0"/>
            </a:br>
            <a:r>
              <a:rPr lang="en-CA" sz="2000" smtClean="0"/>
              <a:t>triangle"(1238-1298)</a:t>
            </a:r>
          </a:p>
          <a:p>
            <a:r>
              <a:rPr lang="en-CA" sz="2000" smtClean="0"/>
              <a:t>In Italy, they call it "Tartaglia's triangle", used in </a:t>
            </a:r>
            <a:br>
              <a:rPr lang="en-CA" sz="2000" smtClean="0"/>
            </a:br>
            <a:r>
              <a:rPr lang="en-CA" sz="2000" smtClean="0"/>
              <a:t>solving cubic polynomials(1500-1577)</a:t>
            </a:r>
          </a:p>
          <a:p>
            <a:endParaRPr lang="en-CA" sz="2000" smtClean="0"/>
          </a:p>
          <a:p>
            <a:endParaRPr lang="en-CA" sz="2000" smtClean="0"/>
          </a:p>
        </p:txBody>
      </p:sp>
      <p:pic>
        <p:nvPicPr>
          <p:cNvPr id="4" name="Picture 3" descr="200px-Blaise_Pascal.jpg"/>
          <p:cNvPicPr>
            <a:picLocks noChangeAspect="1"/>
          </p:cNvPicPr>
          <p:nvPr/>
        </p:nvPicPr>
        <p:blipFill>
          <a:blip r:embed="rId6" cstate="print"/>
          <a:srcRect/>
          <a:stretch>
            <a:fillRect/>
          </a:stretch>
        </p:blipFill>
        <p:spPr bwMode="auto">
          <a:xfrm>
            <a:off x="6627813" y="3868738"/>
            <a:ext cx="2243137" cy="2736850"/>
          </a:xfrm>
          <a:prstGeom prst="rect">
            <a:avLst/>
          </a:prstGeom>
          <a:noFill/>
          <a:ln w="9525">
            <a:noFill/>
            <a:miter lim="800000"/>
            <a:headEnd/>
            <a:tailEnd/>
          </a:ln>
        </p:spPr>
      </p:pic>
      <p:pic>
        <p:nvPicPr>
          <p:cNvPr id="5" name="Picture 4" descr="Yanghui_triangle.gif"/>
          <p:cNvPicPr>
            <a:picLocks noChangeAspect="1"/>
          </p:cNvPicPr>
          <p:nvPr/>
        </p:nvPicPr>
        <p:blipFill>
          <a:blip r:embed="rId7" cstate="print"/>
          <a:srcRect/>
          <a:stretch>
            <a:fillRect/>
          </a:stretch>
        </p:blipFill>
        <p:spPr bwMode="auto">
          <a:xfrm>
            <a:off x="4933950" y="641350"/>
            <a:ext cx="3908425" cy="6080125"/>
          </a:xfrm>
          <a:prstGeom prst="rect">
            <a:avLst/>
          </a:prstGeom>
          <a:noFill/>
          <a:ln w="9525">
            <a:noFill/>
            <a:miter lim="800000"/>
            <a:headEnd/>
            <a:tailEnd/>
          </a:ln>
        </p:spPr>
      </p:pic>
      <p:sp>
        <p:nvSpPr>
          <p:cNvPr id="14342"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8"/>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20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5"/>
                                        </p:tgtEl>
                                      </p:cBhvr>
                                    </p:animEffect>
                                    <p:set>
                                      <p:cBhvr>
                                        <p:cTn id="47" dur="1" fill="hold">
                                          <p:stCondLst>
                                            <p:cond delay="1999"/>
                                          </p:stCondLst>
                                        </p:cTn>
                                        <p:tgtEl>
                                          <p:spTgt spid="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linds(horizontal)">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473450" cy="557212"/>
          </a:xfrm>
        </p:spPr>
        <p:txBody>
          <a:bodyPr/>
          <a:lstStyle/>
          <a:p>
            <a:pPr eaLnBrk="1" fontAlgn="auto" hangingPunct="1">
              <a:spcAft>
                <a:spcPts val="0"/>
              </a:spcAft>
              <a:defRPr/>
            </a:pPr>
            <a:r>
              <a:rPr lang="en-CA" sz="2500" dirty="0" smtClean="0"/>
              <a:t>Pascal’s triangle</a:t>
            </a:r>
            <a:endParaRPr lang="en-CA" sz="2500" dirty="0"/>
          </a:p>
        </p:txBody>
      </p:sp>
      <p:sp>
        <p:nvSpPr>
          <p:cNvPr id="4" name="Hexagon 3"/>
          <p:cNvSpPr/>
          <p:nvPr/>
        </p:nvSpPr>
        <p:spPr>
          <a:xfrm rot="5400000">
            <a:off x="3092450" y="1149350"/>
            <a:ext cx="503238"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 name="Hexagon 4"/>
          <p:cNvSpPr/>
          <p:nvPr/>
        </p:nvSpPr>
        <p:spPr>
          <a:xfrm rot="5400000">
            <a:off x="2835275" y="1527175"/>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 name="Hexagon 5"/>
          <p:cNvSpPr/>
          <p:nvPr/>
        </p:nvSpPr>
        <p:spPr>
          <a:xfrm rot="5400000">
            <a:off x="3336925" y="1536700"/>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 name="Hexagon 6"/>
          <p:cNvSpPr/>
          <p:nvPr/>
        </p:nvSpPr>
        <p:spPr>
          <a:xfrm rot="5400000">
            <a:off x="2574131" y="1902619"/>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 name="Hexagon 7"/>
          <p:cNvSpPr/>
          <p:nvPr/>
        </p:nvSpPr>
        <p:spPr>
          <a:xfrm rot="5400000">
            <a:off x="3076575" y="1911350"/>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 name="Hexagon 8"/>
          <p:cNvSpPr/>
          <p:nvPr/>
        </p:nvSpPr>
        <p:spPr>
          <a:xfrm rot="5400000">
            <a:off x="3585369" y="1912144"/>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 name="Hexagon 9"/>
          <p:cNvSpPr/>
          <p:nvPr/>
        </p:nvSpPr>
        <p:spPr>
          <a:xfrm rot="5400000">
            <a:off x="2322513" y="2287588"/>
            <a:ext cx="503237"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 name="Hexagon 10"/>
          <p:cNvSpPr/>
          <p:nvPr/>
        </p:nvSpPr>
        <p:spPr>
          <a:xfrm rot="5400000">
            <a:off x="2065338" y="266541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 name="Hexagon 11"/>
          <p:cNvSpPr/>
          <p:nvPr/>
        </p:nvSpPr>
        <p:spPr>
          <a:xfrm rot="5400000">
            <a:off x="2567781" y="2675732"/>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 name="Hexagon 12"/>
          <p:cNvSpPr/>
          <p:nvPr/>
        </p:nvSpPr>
        <p:spPr>
          <a:xfrm rot="5400000">
            <a:off x="1804194" y="3040857"/>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 name="Hexagon 13"/>
          <p:cNvSpPr/>
          <p:nvPr/>
        </p:nvSpPr>
        <p:spPr>
          <a:xfrm rot="5400000">
            <a:off x="2306638" y="3049588"/>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 name="Hexagon 14"/>
          <p:cNvSpPr/>
          <p:nvPr/>
        </p:nvSpPr>
        <p:spPr>
          <a:xfrm rot="5400000">
            <a:off x="2815431" y="3050382"/>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 name="Hexagon 15"/>
          <p:cNvSpPr/>
          <p:nvPr/>
        </p:nvSpPr>
        <p:spPr>
          <a:xfrm rot="5400000">
            <a:off x="3842544" y="228838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 name="Hexagon 16"/>
          <p:cNvSpPr/>
          <p:nvPr/>
        </p:nvSpPr>
        <p:spPr>
          <a:xfrm rot="5400000">
            <a:off x="3585369" y="2667794"/>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 name="Hexagon 17"/>
          <p:cNvSpPr/>
          <p:nvPr/>
        </p:nvSpPr>
        <p:spPr>
          <a:xfrm rot="5400000">
            <a:off x="4088607" y="267573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 name="Hexagon 18"/>
          <p:cNvSpPr/>
          <p:nvPr/>
        </p:nvSpPr>
        <p:spPr>
          <a:xfrm rot="5400000">
            <a:off x="3324225" y="3041650"/>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 name="Hexagon 19"/>
          <p:cNvSpPr/>
          <p:nvPr/>
        </p:nvSpPr>
        <p:spPr>
          <a:xfrm rot="5400000">
            <a:off x="3826669" y="3051969"/>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 name="Hexagon 20"/>
          <p:cNvSpPr/>
          <p:nvPr/>
        </p:nvSpPr>
        <p:spPr>
          <a:xfrm rot="5400000">
            <a:off x="4335463" y="3051175"/>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 name="Hexagon 21"/>
          <p:cNvSpPr/>
          <p:nvPr/>
        </p:nvSpPr>
        <p:spPr>
          <a:xfrm rot="5400000">
            <a:off x="2817019" y="2289969"/>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 name="Hexagon 22"/>
          <p:cNvSpPr/>
          <p:nvPr/>
        </p:nvSpPr>
        <p:spPr>
          <a:xfrm rot="5400000">
            <a:off x="3327400" y="229076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 name="Hexagon 23"/>
          <p:cNvSpPr/>
          <p:nvPr/>
        </p:nvSpPr>
        <p:spPr>
          <a:xfrm rot="5400000">
            <a:off x="1553369" y="341868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 name="Hexagon 24"/>
          <p:cNvSpPr/>
          <p:nvPr/>
        </p:nvSpPr>
        <p:spPr>
          <a:xfrm rot="5400000">
            <a:off x="2055019" y="3428207"/>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 name="Hexagon 25"/>
          <p:cNvSpPr/>
          <p:nvPr/>
        </p:nvSpPr>
        <p:spPr>
          <a:xfrm rot="5400000">
            <a:off x="2563813" y="342741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 name="Hexagon 26"/>
          <p:cNvSpPr/>
          <p:nvPr/>
        </p:nvSpPr>
        <p:spPr>
          <a:xfrm rot="5400000">
            <a:off x="3072606" y="3420269"/>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 name="Hexagon 27"/>
          <p:cNvSpPr/>
          <p:nvPr/>
        </p:nvSpPr>
        <p:spPr>
          <a:xfrm rot="5400000">
            <a:off x="3575050" y="3429000"/>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 name="Hexagon 28"/>
          <p:cNvSpPr/>
          <p:nvPr/>
        </p:nvSpPr>
        <p:spPr>
          <a:xfrm rot="5400000">
            <a:off x="4083844" y="3429794"/>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 name="Hexagon 29"/>
          <p:cNvSpPr/>
          <p:nvPr/>
        </p:nvSpPr>
        <p:spPr>
          <a:xfrm rot="5400000">
            <a:off x="1290638" y="3797300"/>
            <a:ext cx="503238"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 name="Hexagon 30"/>
          <p:cNvSpPr/>
          <p:nvPr/>
        </p:nvSpPr>
        <p:spPr>
          <a:xfrm rot="5400000">
            <a:off x="1792288" y="3806825"/>
            <a:ext cx="503238"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2" name="Hexagon 31"/>
          <p:cNvSpPr/>
          <p:nvPr/>
        </p:nvSpPr>
        <p:spPr>
          <a:xfrm rot="5400000">
            <a:off x="2301082" y="380603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3" name="Hexagon 32"/>
          <p:cNvSpPr/>
          <p:nvPr/>
        </p:nvSpPr>
        <p:spPr>
          <a:xfrm rot="5400000">
            <a:off x="2810669" y="3798094"/>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4" name="Hexagon 33"/>
          <p:cNvSpPr/>
          <p:nvPr/>
        </p:nvSpPr>
        <p:spPr>
          <a:xfrm rot="5400000">
            <a:off x="3311525" y="3806825"/>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 name="Hexagon 34"/>
          <p:cNvSpPr/>
          <p:nvPr/>
        </p:nvSpPr>
        <p:spPr>
          <a:xfrm rot="5400000">
            <a:off x="3820319" y="3807619"/>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 name="Hexagon 37"/>
          <p:cNvSpPr/>
          <p:nvPr/>
        </p:nvSpPr>
        <p:spPr>
          <a:xfrm rot="5400000">
            <a:off x="4583906" y="3434557"/>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9" name="Hexagon 38"/>
          <p:cNvSpPr/>
          <p:nvPr/>
        </p:nvSpPr>
        <p:spPr>
          <a:xfrm rot="5400000">
            <a:off x="4324350" y="3810000"/>
            <a:ext cx="503238"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 name="Hexagon 39"/>
          <p:cNvSpPr/>
          <p:nvPr/>
        </p:nvSpPr>
        <p:spPr>
          <a:xfrm rot="5400000">
            <a:off x="4833144" y="3809206"/>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 name="TextBox 40"/>
          <p:cNvSpPr txBox="1">
            <a:spLocks noChangeArrowheads="1"/>
          </p:cNvSpPr>
          <p:nvPr/>
        </p:nvSpPr>
        <p:spPr bwMode="auto">
          <a:xfrm>
            <a:off x="3263900" y="120967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42" name="Down Arrow 41"/>
          <p:cNvSpPr/>
          <p:nvPr/>
        </p:nvSpPr>
        <p:spPr>
          <a:xfrm rot="1800000">
            <a:off x="2805113" y="186690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 name="TextBox 43"/>
          <p:cNvSpPr txBox="1"/>
          <p:nvPr/>
        </p:nvSpPr>
        <p:spPr>
          <a:xfrm>
            <a:off x="4867275" y="1152525"/>
            <a:ext cx="3457575" cy="369888"/>
          </a:xfrm>
          <a:prstGeom prst="rect">
            <a:avLst/>
          </a:prstGeom>
          <a:noFill/>
        </p:spPr>
        <p:txBody>
          <a:bodyPr wrap="none">
            <a:spAutoFit/>
          </a:bodyPr>
          <a:lstStyle/>
          <a:p>
            <a:pPr>
              <a:defRPr/>
            </a:pPr>
            <a:r>
              <a:rPr lang="en-CA" dirty="0">
                <a:solidFill>
                  <a:srgbClr val="FF0000"/>
                </a:solidFill>
                <a:latin typeface="+mj-lt"/>
              </a:rPr>
              <a:t>Begin with three 1’s on the top</a:t>
            </a:r>
          </a:p>
        </p:txBody>
      </p:sp>
      <p:sp>
        <p:nvSpPr>
          <p:cNvPr id="45" name="TextBox 44"/>
          <p:cNvSpPr txBox="1"/>
          <p:nvPr/>
        </p:nvSpPr>
        <p:spPr>
          <a:xfrm>
            <a:off x="4895850" y="1609725"/>
            <a:ext cx="3524250" cy="646113"/>
          </a:xfrm>
          <a:prstGeom prst="rect">
            <a:avLst/>
          </a:prstGeom>
          <a:noFill/>
        </p:spPr>
        <p:txBody>
          <a:bodyPr wrap="none">
            <a:spAutoFit/>
          </a:bodyPr>
          <a:lstStyle/>
          <a:p>
            <a:pPr>
              <a:defRPr/>
            </a:pPr>
            <a:r>
              <a:rPr lang="en-CA" dirty="0">
                <a:solidFill>
                  <a:srgbClr val="FF0000"/>
                </a:solidFill>
                <a:latin typeface="+mj-lt"/>
              </a:rPr>
              <a:t>Each number is the sum of the </a:t>
            </a:r>
            <a:br>
              <a:rPr lang="en-CA" dirty="0">
                <a:solidFill>
                  <a:srgbClr val="FF0000"/>
                </a:solidFill>
                <a:latin typeface="+mj-lt"/>
              </a:rPr>
            </a:br>
            <a:r>
              <a:rPr lang="en-CA" dirty="0">
                <a:solidFill>
                  <a:srgbClr val="FF0000"/>
                </a:solidFill>
                <a:latin typeface="+mj-lt"/>
              </a:rPr>
              <a:t>values directly above</a:t>
            </a:r>
          </a:p>
        </p:txBody>
      </p:sp>
      <p:sp>
        <p:nvSpPr>
          <p:cNvPr id="46" name="TextBox 45"/>
          <p:cNvSpPr txBox="1">
            <a:spLocks noChangeArrowheads="1"/>
          </p:cNvSpPr>
          <p:nvPr/>
        </p:nvSpPr>
        <p:spPr bwMode="auto">
          <a:xfrm>
            <a:off x="3006725" y="160020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47" name="TextBox 46"/>
          <p:cNvSpPr txBox="1">
            <a:spLocks noChangeArrowheads="1"/>
          </p:cNvSpPr>
          <p:nvPr/>
        </p:nvSpPr>
        <p:spPr bwMode="auto">
          <a:xfrm>
            <a:off x="3511550" y="160020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48" name="TextBox 47"/>
          <p:cNvSpPr txBox="1">
            <a:spLocks noChangeArrowheads="1"/>
          </p:cNvSpPr>
          <p:nvPr/>
        </p:nvSpPr>
        <p:spPr bwMode="auto">
          <a:xfrm>
            <a:off x="2740025" y="197167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49" name="Down Arrow 48"/>
          <p:cNvSpPr/>
          <p:nvPr/>
        </p:nvSpPr>
        <p:spPr>
          <a:xfrm rot="1800000">
            <a:off x="3338513" y="1876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0" name="Down Arrow 49"/>
          <p:cNvSpPr/>
          <p:nvPr/>
        </p:nvSpPr>
        <p:spPr>
          <a:xfrm rot="19800000" flipH="1">
            <a:off x="3109913" y="1876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TextBox 50"/>
          <p:cNvSpPr txBox="1">
            <a:spLocks noChangeArrowheads="1"/>
          </p:cNvSpPr>
          <p:nvPr/>
        </p:nvSpPr>
        <p:spPr bwMode="auto">
          <a:xfrm>
            <a:off x="3244850" y="1990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2</a:t>
            </a:r>
          </a:p>
        </p:txBody>
      </p:sp>
      <p:sp>
        <p:nvSpPr>
          <p:cNvPr id="52" name="Down Arrow 51"/>
          <p:cNvSpPr/>
          <p:nvPr/>
        </p:nvSpPr>
        <p:spPr>
          <a:xfrm rot="19800000" flipH="1">
            <a:off x="3624263" y="1876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 name="TextBox 52"/>
          <p:cNvSpPr txBox="1">
            <a:spLocks noChangeArrowheads="1"/>
          </p:cNvSpPr>
          <p:nvPr/>
        </p:nvSpPr>
        <p:spPr bwMode="auto">
          <a:xfrm>
            <a:off x="3759200" y="1990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54" name="Down Arrow 53"/>
          <p:cNvSpPr/>
          <p:nvPr/>
        </p:nvSpPr>
        <p:spPr>
          <a:xfrm rot="1800000">
            <a:off x="2547938" y="226695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 name="TextBox 54"/>
          <p:cNvSpPr txBox="1">
            <a:spLocks noChangeArrowheads="1"/>
          </p:cNvSpPr>
          <p:nvPr/>
        </p:nvSpPr>
        <p:spPr bwMode="auto">
          <a:xfrm>
            <a:off x="2482850" y="2371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56" name="Down Arrow 55"/>
          <p:cNvSpPr/>
          <p:nvPr/>
        </p:nvSpPr>
        <p:spPr>
          <a:xfrm rot="1800000">
            <a:off x="3071813" y="226695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 name="Down Arrow 56"/>
          <p:cNvSpPr/>
          <p:nvPr/>
        </p:nvSpPr>
        <p:spPr>
          <a:xfrm rot="19800000" flipH="1">
            <a:off x="2843213" y="226695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 name="TextBox 57"/>
          <p:cNvSpPr txBox="1">
            <a:spLocks noChangeArrowheads="1"/>
          </p:cNvSpPr>
          <p:nvPr/>
        </p:nvSpPr>
        <p:spPr bwMode="auto">
          <a:xfrm>
            <a:off x="2978150" y="238125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3</a:t>
            </a:r>
          </a:p>
        </p:txBody>
      </p:sp>
      <p:sp>
        <p:nvSpPr>
          <p:cNvPr id="59" name="Down Arrow 58"/>
          <p:cNvSpPr/>
          <p:nvPr/>
        </p:nvSpPr>
        <p:spPr>
          <a:xfrm rot="1800000">
            <a:off x="3586163" y="2257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 name="Down Arrow 59"/>
          <p:cNvSpPr/>
          <p:nvPr/>
        </p:nvSpPr>
        <p:spPr>
          <a:xfrm rot="19800000" flipH="1">
            <a:off x="3357563" y="2257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 name="TextBox 60"/>
          <p:cNvSpPr txBox="1">
            <a:spLocks noChangeArrowheads="1"/>
          </p:cNvSpPr>
          <p:nvPr/>
        </p:nvSpPr>
        <p:spPr bwMode="auto">
          <a:xfrm>
            <a:off x="3492500" y="2371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3</a:t>
            </a:r>
          </a:p>
        </p:txBody>
      </p:sp>
      <p:sp>
        <p:nvSpPr>
          <p:cNvPr id="62" name="Down Arrow 61"/>
          <p:cNvSpPr/>
          <p:nvPr/>
        </p:nvSpPr>
        <p:spPr>
          <a:xfrm rot="19800000" flipH="1">
            <a:off x="3871913" y="2257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 name="TextBox 62"/>
          <p:cNvSpPr txBox="1">
            <a:spLocks noChangeArrowheads="1"/>
          </p:cNvSpPr>
          <p:nvPr/>
        </p:nvSpPr>
        <p:spPr bwMode="auto">
          <a:xfrm>
            <a:off x="4006850" y="2371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64" name="Down Arrow 63"/>
          <p:cNvSpPr/>
          <p:nvPr/>
        </p:nvSpPr>
        <p:spPr>
          <a:xfrm rot="1800000">
            <a:off x="2281238" y="2657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5" name="TextBox 64"/>
          <p:cNvSpPr txBox="1">
            <a:spLocks noChangeArrowheads="1"/>
          </p:cNvSpPr>
          <p:nvPr/>
        </p:nvSpPr>
        <p:spPr bwMode="auto">
          <a:xfrm>
            <a:off x="2216150" y="276225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66" name="Down Arrow 65"/>
          <p:cNvSpPr/>
          <p:nvPr/>
        </p:nvSpPr>
        <p:spPr>
          <a:xfrm rot="1800000">
            <a:off x="2833688" y="2638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7" name="Down Arrow 66"/>
          <p:cNvSpPr/>
          <p:nvPr/>
        </p:nvSpPr>
        <p:spPr>
          <a:xfrm rot="19800000" flipH="1">
            <a:off x="2605088" y="2638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8" name="TextBox 67"/>
          <p:cNvSpPr txBox="1">
            <a:spLocks noChangeArrowheads="1"/>
          </p:cNvSpPr>
          <p:nvPr/>
        </p:nvSpPr>
        <p:spPr bwMode="auto">
          <a:xfrm>
            <a:off x="2740025" y="2752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4</a:t>
            </a:r>
          </a:p>
        </p:txBody>
      </p:sp>
      <p:sp>
        <p:nvSpPr>
          <p:cNvPr id="69" name="Down Arrow 68"/>
          <p:cNvSpPr/>
          <p:nvPr/>
        </p:nvSpPr>
        <p:spPr>
          <a:xfrm rot="1800000">
            <a:off x="3338513" y="2657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0" name="Down Arrow 69"/>
          <p:cNvSpPr/>
          <p:nvPr/>
        </p:nvSpPr>
        <p:spPr>
          <a:xfrm rot="19800000" flipH="1">
            <a:off x="3109913" y="2657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1" name="TextBox 70"/>
          <p:cNvSpPr txBox="1">
            <a:spLocks noChangeArrowheads="1"/>
          </p:cNvSpPr>
          <p:nvPr/>
        </p:nvSpPr>
        <p:spPr bwMode="auto">
          <a:xfrm>
            <a:off x="3244850" y="277177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6</a:t>
            </a:r>
          </a:p>
        </p:txBody>
      </p:sp>
      <p:sp>
        <p:nvSpPr>
          <p:cNvPr id="72" name="Down Arrow 71"/>
          <p:cNvSpPr/>
          <p:nvPr/>
        </p:nvSpPr>
        <p:spPr>
          <a:xfrm rot="1800000">
            <a:off x="3833813" y="2657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3" name="Down Arrow 72"/>
          <p:cNvSpPr/>
          <p:nvPr/>
        </p:nvSpPr>
        <p:spPr>
          <a:xfrm rot="19800000" flipH="1">
            <a:off x="3605213" y="2657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TextBox 73"/>
          <p:cNvSpPr txBox="1">
            <a:spLocks noChangeArrowheads="1"/>
          </p:cNvSpPr>
          <p:nvPr/>
        </p:nvSpPr>
        <p:spPr bwMode="auto">
          <a:xfrm>
            <a:off x="3740150" y="277177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4</a:t>
            </a:r>
          </a:p>
        </p:txBody>
      </p:sp>
      <p:sp>
        <p:nvSpPr>
          <p:cNvPr id="75" name="Down Arrow 74"/>
          <p:cNvSpPr/>
          <p:nvPr/>
        </p:nvSpPr>
        <p:spPr>
          <a:xfrm rot="19800000" flipH="1">
            <a:off x="4129088" y="2638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6" name="TextBox 75"/>
          <p:cNvSpPr txBox="1">
            <a:spLocks noChangeArrowheads="1"/>
          </p:cNvSpPr>
          <p:nvPr/>
        </p:nvSpPr>
        <p:spPr bwMode="auto">
          <a:xfrm>
            <a:off x="4264025" y="2752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77" name="Down Arrow 76"/>
          <p:cNvSpPr/>
          <p:nvPr/>
        </p:nvSpPr>
        <p:spPr>
          <a:xfrm rot="1800000">
            <a:off x="2033588" y="30003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8" name="TextBox 77"/>
          <p:cNvSpPr txBox="1">
            <a:spLocks noChangeArrowheads="1"/>
          </p:cNvSpPr>
          <p:nvPr/>
        </p:nvSpPr>
        <p:spPr bwMode="auto">
          <a:xfrm>
            <a:off x="1968500" y="310515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81" name="Down Arrow 80"/>
          <p:cNvSpPr/>
          <p:nvPr/>
        </p:nvSpPr>
        <p:spPr>
          <a:xfrm rot="1800000">
            <a:off x="2576513" y="3019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2" name="Down Arrow 81"/>
          <p:cNvSpPr/>
          <p:nvPr/>
        </p:nvSpPr>
        <p:spPr>
          <a:xfrm rot="19800000" flipH="1">
            <a:off x="2347913" y="3019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3" name="TextBox 82"/>
          <p:cNvSpPr txBox="1">
            <a:spLocks noChangeArrowheads="1"/>
          </p:cNvSpPr>
          <p:nvPr/>
        </p:nvSpPr>
        <p:spPr bwMode="auto">
          <a:xfrm>
            <a:off x="2482850" y="3133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5</a:t>
            </a:r>
          </a:p>
        </p:txBody>
      </p:sp>
      <p:sp>
        <p:nvSpPr>
          <p:cNvPr id="84" name="Down Arrow 83"/>
          <p:cNvSpPr/>
          <p:nvPr/>
        </p:nvSpPr>
        <p:spPr>
          <a:xfrm rot="1800000">
            <a:off x="3081338" y="3038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5" name="Down Arrow 84"/>
          <p:cNvSpPr/>
          <p:nvPr/>
        </p:nvSpPr>
        <p:spPr>
          <a:xfrm rot="19800000" flipH="1">
            <a:off x="2852738" y="3038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TextBox 85"/>
          <p:cNvSpPr txBox="1">
            <a:spLocks noChangeArrowheads="1"/>
          </p:cNvSpPr>
          <p:nvPr/>
        </p:nvSpPr>
        <p:spPr bwMode="auto">
          <a:xfrm>
            <a:off x="2911475" y="313372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10</a:t>
            </a:r>
          </a:p>
        </p:txBody>
      </p:sp>
      <p:sp>
        <p:nvSpPr>
          <p:cNvPr id="87" name="Down Arrow 86"/>
          <p:cNvSpPr/>
          <p:nvPr/>
        </p:nvSpPr>
        <p:spPr>
          <a:xfrm rot="1800000">
            <a:off x="3576638" y="3038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8" name="Down Arrow 87"/>
          <p:cNvSpPr/>
          <p:nvPr/>
        </p:nvSpPr>
        <p:spPr>
          <a:xfrm rot="19800000" flipH="1">
            <a:off x="3348038" y="303847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9" name="TextBox 88"/>
          <p:cNvSpPr txBox="1">
            <a:spLocks noChangeArrowheads="1"/>
          </p:cNvSpPr>
          <p:nvPr/>
        </p:nvSpPr>
        <p:spPr bwMode="auto">
          <a:xfrm>
            <a:off x="3416300" y="3124200"/>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10</a:t>
            </a:r>
          </a:p>
        </p:txBody>
      </p:sp>
      <p:sp>
        <p:nvSpPr>
          <p:cNvPr id="98" name="Down Arrow 97"/>
          <p:cNvSpPr/>
          <p:nvPr/>
        </p:nvSpPr>
        <p:spPr>
          <a:xfrm rot="1800000">
            <a:off x="4081463" y="3019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9" name="Down Arrow 98"/>
          <p:cNvSpPr/>
          <p:nvPr/>
        </p:nvSpPr>
        <p:spPr>
          <a:xfrm rot="19800000" flipH="1">
            <a:off x="3852863" y="3019425"/>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0" name="TextBox 99"/>
          <p:cNvSpPr txBox="1">
            <a:spLocks noChangeArrowheads="1"/>
          </p:cNvSpPr>
          <p:nvPr/>
        </p:nvSpPr>
        <p:spPr bwMode="auto">
          <a:xfrm>
            <a:off x="3987800" y="3133725"/>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5</a:t>
            </a:r>
          </a:p>
        </p:txBody>
      </p:sp>
      <p:sp>
        <p:nvSpPr>
          <p:cNvPr id="101" name="Down Arrow 100"/>
          <p:cNvSpPr/>
          <p:nvPr/>
        </p:nvSpPr>
        <p:spPr>
          <a:xfrm rot="19800000" flipH="1">
            <a:off x="4376738" y="300990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2" name="TextBox 101"/>
          <p:cNvSpPr txBox="1">
            <a:spLocks noChangeArrowheads="1"/>
          </p:cNvSpPr>
          <p:nvPr/>
        </p:nvSpPr>
        <p:spPr bwMode="auto">
          <a:xfrm>
            <a:off x="4511675" y="312420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03" name="Hexagon 102"/>
          <p:cNvSpPr/>
          <p:nvPr/>
        </p:nvSpPr>
        <p:spPr>
          <a:xfrm rot="5400000">
            <a:off x="1039019" y="417433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4" name="Hexagon 103"/>
          <p:cNvSpPr/>
          <p:nvPr/>
        </p:nvSpPr>
        <p:spPr>
          <a:xfrm rot="5400000">
            <a:off x="1541463" y="4184650"/>
            <a:ext cx="503238"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5" name="Hexagon 104"/>
          <p:cNvSpPr/>
          <p:nvPr/>
        </p:nvSpPr>
        <p:spPr>
          <a:xfrm rot="5400000">
            <a:off x="2050257" y="4183856"/>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6" name="Hexagon 105"/>
          <p:cNvSpPr/>
          <p:nvPr/>
        </p:nvSpPr>
        <p:spPr>
          <a:xfrm rot="5400000">
            <a:off x="2559050" y="4176713"/>
            <a:ext cx="503237"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7" name="Hexagon 106"/>
          <p:cNvSpPr/>
          <p:nvPr/>
        </p:nvSpPr>
        <p:spPr>
          <a:xfrm rot="5400000">
            <a:off x="3061494" y="4185444"/>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8" name="Hexagon 107"/>
          <p:cNvSpPr/>
          <p:nvPr/>
        </p:nvSpPr>
        <p:spPr>
          <a:xfrm rot="5400000">
            <a:off x="3570288" y="4186238"/>
            <a:ext cx="503237"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9" name="Hexagon 108"/>
          <p:cNvSpPr/>
          <p:nvPr/>
        </p:nvSpPr>
        <p:spPr>
          <a:xfrm rot="5400000">
            <a:off x="4072732" y="418703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0" name="Hexagon 109"/>
          <p:cNvSpPr/>
          <p:nvPr/>
        </p:nvSpPr>
        <p:spPr>
          <a:xfrm rot="5400000">
            <a:off x="4581525" y="4187825"/>
            <a:ext cx="503238"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1" name="Hexagon 110"/>
          <p:cNvSpPr/>
          <p:nvPr/>
        </p:nvSpPr>
        <p:spPr>
          <a:xfrm rot="5400000">
            <a:off x="787400" y="4541838"/>
            <a:ext cx="503237"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2" name="Hexagon 111"/>
          <p:cNvSpPr/>
          <p:nvPr/>
        </p:nvSpPr>
        <p:spPr>
          <a:xfrm rot="5400000">
            <a:off x="1289050" y="4549775"/>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3" name="Hexagon 112"/>
          <p:cNvSpPr/>
          <p:nvPr/>
        </p:nvSpPr>
        <p:spPr>
          <a:xfrm rot="5400000">
            <a:off x="1797844" y="4550569"/>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4" name="Hexagon 113"/>
          <p:cNvSpPr/>
          <p:nvPr/>
        </p:nvSpPr>
        <p:spPr>
          <a:xfrm rot="5400000">
            <a:off x="2306638" y="4541838"/>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5" name="Hexagon 114"/>
          <p:cNvSpPr/>
          <p:nvPr/>
        </p:nvSpPr>
        <p:spPr>
          <a:xfrm rot="5400000">
            <a:off x="2809081" y="4552157"/>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6" name="Hexagon 115"/>
          <p:cNvSpPr/>
          <p:nvPr/>
        </p:nvSpPr>
        <p:spPr>
          <a:xfrm rot="5400000">
            <a:off x="3317875" y="455136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7" name="Hexagon 116"/>
          <p:cNvSpPr/>
          <p:nvPr/>
        </p:nvSpPr>
        <p:spPr>
          <a:xfrm rot="5400000">
            <a:off x="3820319" y="4553744"/>
            <a:ext cx="504825"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8" name="Hexagon 117"/>
          <p:cNvSpPr/>
          <p:nvPr/>
        </p:nvSpPr>
        <p:spPr>
          <a:xfrm rot="5400000">
            <a:off x="4329113" y="4552950"/>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9" name="Hexagon 118"/>
          <p:cNvSpPr/>
          <p:nvPr/>
        </p:nvSpPr>
        <p:spPr>
          <a:xfrm rot="5400000">
            <a:off x="5080000" y="4187825"/>
            <a:ext cx="503238"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0" name="Hexagon 119"/>
          <p:cNvSpPr/>
          <p:nvPr/>
        </p:nvSpPr>
        <p:spPr>
          <a:xfrm rot="5400000">
            <a:off x="4840288" y="457676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1" name="Hexagon 120"/>
          <p:cNvSpPr/>
          <p:nvPr/>
        </p:nvSpPr>
        <p:spPr>
          <a:xfrm rot="5400000">
            <a:off x="5338763" y="4576763"/>
            <a:ext cx="504825"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2" name="Hexagon 121"/>
          <p:cNvSpPr/>
          <p:nvPr/>
        </p:nvSpPr>
        <p:spPr>
          <a:xfrm rot="5400000">
            <a:off x="529431" y="4912519"/>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3" name="Hexagon 122"/>
          <p:cNvSpPr/>
          <p:nvPr/>
        </p:nvSpPr>
        <p:spPr>
          <a:xfrm rot="5400000">
            <a:off x="1032669" y="4920456"/>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4" name="Hexagon 123"/>
          <p:cNvSpPr/>
          <p:nvPr/>
        </p:nvSpPr>
        <p:spPr>
          <a:xfrm rot="5400000">
            <a:off x="1541463" y="4921250"/>
            <a:ext cx="503238"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5" name="Hexagon 124"/>
          <p:cNvSpPr/>
          <p:nvPr/>
        </p:nvSpPr>
        <p:spPr>
          <a:xfrm rot="5400000">
            <a:off x="2050257" y="4912519"/>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6" name="Hexagon 125"/>
          <p:cNvSpPr/>
          <p:nvPr/>
        </p:nvSpPr>
        <p:spPr>
          <a:xfrm rot="5400000">
            <a:off x="2552700" y="4922838"/>
            <a:ext cx="503237"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7" name="Hexagon 126"/>
          <p:cNvSpPr/>
          <p:nvPr/>
        </p:nvSpPr>
        <p:spPr>
          <a:xfrm rot="5400000">
            <a:off x="3061494" y="4922044"/>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Hexagon 127"/>
          <p:cNvSpPr/>
          <p:nvPr/>
        </p:nvSpPr>
        <p:spPr>
          <a:xfrm rot="5400000">
            <a:off x="3563938" y="4924425"/>
            <a:ext cx="503238" cy="5032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9" name="Hexagon 128"/>
          <p:cNvSpPr/>
          <p:nvPr/>
        </p:nvSpPr>
        <p:spPr>
          <a:xfrm rot="5400000">
            <a:off x="4072732" y="4923631"/>
            <a:ext cx="503238"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0" name="Hexagon 129"/>
          <p:cNvSpPr/>
          <p:nvPr/>
        </p:nvSpPr>
        <p:spPr>
          <a:xfrm rot="5400000">
            <a:off x="4583907" y="4947444"/>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Hexagon 130"/>
          <p:cNvSpPr/>
          <p:nvPr/>
        </p:nvSpPr>
        <p:spPr>
          <a:xfrm rot="5400000">
            <a:off x="5082382" y="4947444"/>
            <a:ext cx="503237" cy="5048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2" name="Hexagon 131"/>
          <p:cNvSpPr/>
          <p:nvPr/>
        </p:nvSpPr>
        <p:spPr>
          <a:xfrm rot="5400000">
            <a:off x="5599906" y="4934744"/>
            <a:ext cx="504825" cy="5032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3" name="TextBox 132"/>
          <p:cNvSpPr txBox="1">
            <a:spLocks noChangeArrowheads="1"/>
          </p:cNvSpPr>
          <p:nvPr/>
        </p:nvSpPr>
        <p:spPr bwMode="auto">
          <a:xfrm>
            <a:off x="1711325" y="3475038"/>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34" name="TextBox 133"/>
          <p:cNvSpPr txBox="1">
            <a:spLocks noChangeArrowheads="1"/>
          </p:cNvSpPr>
          <p:nvPr/>
        </p:nvSpPr>
        <p:spPr bwMode="auto">
          <a:xfrm>
            <a:off x="2225675" y="3503613"/>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6</a:t>
            </a:r>
          </a:p>
        </p:txBody>
      </p:sp>
      <p:sp>
        <p:nvSpPr>
          <p:cNvPr id="135" name="TextBox 134"/>
          <p:cNvSpPr txBox="1">
            <a:spLocks noChangeArrowheads="1"/>
          </p:cNvSpPr>
          <p:nvPr/>
        </p:nvSpPr>
        <p:spPr bwMode="auto">
          <a:xfrm>
            <a:off x="2654300" y="350361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15</a:t>
            </a:r>
          </a:p>
        </p:txBody>
      </p:sp>
      <p:sp>
        <p:nvSpPr>
          <p:cNvPr id="136" name="TextBox 135"/>
          <p:cNvSpPr txBox="1">
            <a:spLocks noChangeArrowheads="1"/>
          </p:cNvSpPr>
          <p:nvPr/>
        </p:nvSpPr>
        <p:spPr bwMode="auto">
          <a:xfrm>
            <a:off x="3159125" y="3494088"/>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20</a:t>
            </a:r>
          </a:p>
        </p:txBody>
      </p:sp>
      <p:sp>
        <p:nvSpPr>
          <p:cNvPr id="137" name="TextBox 136"/>
          <p:cNvSpPr txBox="1">
            <a:spLocks noChangeArrowheads="1"/>
          </p:cNvSpPr>
          <p:nvPr/>
        </p:nvSpPr>
        <p:spPr bwMode="auto">
          <a:xfrm>
            <a:off x="3676650" y="350361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15</a:t>
            </a:r>
          </a:p>
        </p:txBody>
      </p:sp>
      <p:sp>
        <p:nvSpPr>
          <p:cNvPr id="138" name="TextBox 137"/>
          <p:cNvSpPr txBox="1">
            <a:spLocks noChangeArrowheads="1"/>
          </p:cNvSpPr>
          <p:nvPr/>
        </p:nvSpPr>
        <p:spPr bwMode="auto">
          <a:xfrm>
            <a:off x="4254500" y="3494088"/>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6</a:t>
            </a:r>
          </a:p>
        </p:txBody>
      </p:sp>
      <p:sp>
        <p:nvSpPr>
          <p:cNvPr id="139" name="TextBox 138"/>
          <p:cNvSpPr txBox="1">
            <a:spLocks noChangeArrowheads="1"/>
          </p:cNvSpPr>
          <p:nvPr/>
        </p:nvSpPr>
        <p:spPr bwMode="auto">
          <a:xfrm>
            <a:off x="4748213" y="3509963"/>
            <a:ext cx="157162"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40" name="TextBox 139"/>
          <p:cNvSpPr txBox="1">
            <a:spLocks noChangeArrowheads="1"/>
          </p:cNvSpPr>
          <p:nvPr/>
        </p:nvSpPr>
        <p:spPr bwMode="auto">
          <a:xfrm>
            <a:off x="1468438" y="3873500"/>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41" name="TextBox 140"/>
          <p:cNvSpPr txBox="1">
            <a:spLocks noChangeArrowheads="1"/>
          </p:cNvSpPr>
          <p:nvPr/>
        </p:nvSpPr>
        <p:spPr bwMode="auto">
          <a:xfrm>
            <a:off x="1982788" y="3902075"/>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7</a:t>
            </a:r>
          </a:p>
        </p:txBody>
      </p:sp>
      <p:sp>
        <p:nvSpPr>
          <p:cNvPr id="142" name="TextBox 141"/>
          <p:cNvSpPr txBox="1">
            <a:spLocks noChangeArrowheads="1"/>
          </p:cNvSpPr>
          <p:nvPr/>
        </p:nvSpPr>
        <p:spPr bwMode="auto">
          <a:xfrm>
            <a:off x="2411413" y="390207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21</a:t>
            </a:r>
          </a:p>
        </p:txBody>
      </p:sp>
      <p:sp>
        <p:nvSpPr>
          <p:cNvPr id="143" name="TextBox 142"/>
          <p:cNvSpPr txBox="1">
            <a:spLocks noChangeArrowheads="1"/>
          </p:cNvSpPr>
          <p:nvPr/>
        </p:nvSpPr>
        <p:spPr bwMode="auto">
          <a:xfrm>
            <a:off x="2916238" y="3892550"/>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35</a:t>
            </a:r>
          </a:p>
        </p:txBody>
      </p:sp>
      <p:sp>
        <p:nvSpPr>
          <p:cNvPr id="144" name="TextBox 143"/>
          <p:cNvSpPr txBox="1">
            <a:spLocks noChangeArrowheads="1"/>
          </p:cNvSpPr>
          <p:nvPr/>
        </p:nvSpPr>
        <p:spPr bwMode="auto">
          <a:xfrm>
            <a:off x="3405188" y="390207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35</a:t>
            </a:r>
          </a:p>
        </p:txBody>
      </p:sp>
      <p:sp>
        <p:nvSpPr>
          <p:cNvPr id="145" name="TextBox 144"/>
          <p:cNvSpPr txBox="1">
            <a:spLocks noChangeArrowheads="1"/>
          </p:cNvSpPr>
          <p:nvPr/>
        </p:nvSpPr>
        <p:spPr bwMode="auto">
          <a:xfrm>
            <a:off x="3902075" y="3892550"/>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21</a:t>
            </a:r>
          </a:p>
        </p:txBody>
      </p:sp>
      <p:sp>
        <p:nvSpPr>
          <p:cNvPr id="146" name="TextBox 145"/>
          <p:cNvSpPr txBox="1">
            <a:spLocks noChangeArrowheads="1"/>
          </p:cNvSpPr>
          <p:nvPr/>
        </p:nvSpPr>
        <p:spPr bwMode="auto">
          <a:xfrm>
            <a:off x="4491038" y="3881438"/>
            <a:ext cx="157162" cy="338137"/>
          </a:xfrm>
          <a:prstGeom prst="rect">
            <a:avLst/>
          </a:prstGeom>
          <a:noFill/>
          <a:ln w="9525">
            <a:noFill/>
            <a:miter lim="800000"/>
            <a:headEnd/>
            <a:tailEnd/>
          </a:ln>
        </p:spPr>
        <p:txBody>
          <a:bodyPr wrap="none" lIns="0" tIns="0" rIns="0" bIns="0">
            <a:spAutoFit/>
          </a:bodyPr>
          <a:lstStyle/>
          <a:p>
            <a:r>
              <a:rPr lang="en-CA" sz="2200" b="1">
                <a:solidFill>
                  <a:srgbClr val="0070C0"/>
                </a:solidFill>
              </a:rPr>
              <a:t>7</a:t>
            </a:r>
          </a:p>
        </p:txBody>
      </p:sp>
      <p:sp>
        <p:nvSpPr>
          <p:cNvPr id="147" name="TextBox 146"/>
          <p:cNvSpPr txBox="1">
            <a:spLocks noChangeArrowheads="1"/>
          </p:cNvSpPr>
          <p:nvPr/>
        </p:nvSpPr>
        <p:spPr bwMode="auto">
          <a:xfrm>
            <a:off x="5011738" y="3883025"/>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64" name="TextBox 163"/>
          <p:cNvSpPr txBox="1">
            <a:spLocks noChangeArrowheads="1"/>
          </p:cNvSpPr>
          <p:nvPr/>
        </p:nvSpPr>
        <p:spPr bwMode="auto">
          <a:xfrm>
            <a:off x="1211263" y="4257675"/>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65" name="TextBox 164"/>
          <p:cNvSpPr txBox="1">
            <a:spLocks noChangeArrowheads="1"/>
          </p:cNvSpPr>
          <p:nvPr/>
        </p:nvSpPr>
        <p:spPr bwMode="auto">
          <a:xfrm>
            <a:off x="1725613" y="4286250"/>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8</a:t>
            </a:r>
          </a:p>
        </p:txBody>
      </p:sp>
      <p:sp>
        <p:nvSpPr>
          <p:cNvPr id="166" name="TextBox 165"/>
          <p:cNvSpPr txBox="1">
            <a:spLocks noChangeArrowheads="1"/>
          </p:cNvSpPr>
          <p:nvPr/>
        </p:nvSpPr>
        <p:spPr bwMode="auto">
          <a:xfrm>
            <a:off x="2139950" y="425926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28</a:t>
            </a:r>
          </a:p>
        </p:txBody>
      </p:sp>
      <p:sp>
        <p:nvSpPr>
          <p:cNvPr id="167" name="TextBox 166"/>
          <p:cNvSpPr txBox="1">
            <a:spLocks noChangeArrowheads="1"/>
          </p:cNvSpPr>
          <p:nvPr/>
        </p:nvSpPr>
        <p:spPr bwMode="auto">
          <a:xfrm>
            <a:off x="2644775" y="427672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56</a:t>
            </a:r>
          </a:p>
        </p:txBody>
      </p:sp>
      <p:sp>
        <p:nvSpPr>
          <p:cNvPr id="168" name="TextBox 167"/>
          <p:cNvSpPr txBox="1">
            <a:spLocks noChangeArrowheads="1"/>
          </p:cNvSpPr>
          <p:nvPr/>
        </p:nvSpPr>
        <p:spPr bwMode="auto">
          <a:xfrm>
            <a:off x="3148013" y="425926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70</a:t>
            </a:r>
          </a:p>
        </p:txBody>
      </p:sp>
      <p:sp>
        <p:nvSpPr>
          <p:cNvPr id="169" name="TextBox 168"/>
          <p:cNvSpPr txBox="1">
            <a:spLocks noChangeArrowheads="1"/>
          </p:cNvSpPr>
          <p:nvPr/>
        </p:nvSpPr>
        <p:spPr bwMode="auto">
          <a:xfrm>
            <a:off x="3644900" y="427672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56</a:t>
            </a:r>
          </a:p>
        </p:txBody>
      </p:sp>
      <p:sp>
        <p:nvSpPr>
          <p:cNvPr id="170" name="TextBox 169"/>
          <p:cNvSpPr txBox="1">
            <a:spLocks noChangeArrowheads="1"/>
          </p:cNvSpPr>
          <p:nvPr/>
        </p:nvSpPr>
        <p:spPr bwMode="auto">
          <a:xfrm>
            <a:off x="4179888" y="4251325"/>
            <a:ext cx="314325" cy="339725"/>
          </a:xfrm>
          <a:prstGeom prst="rect">
            <a:avLst/>
          </a:prstGeom>
          <a:noFill/>
          <a:ln w="9525">
            <a:noFill/>
            <a:miter lim="800000"/>
            <a:headEnd/>
            <a:tailEnd/>
          </a:ln>
        </p:spPr>
        <p:txBody>
          <a:bodyPr wrap="none" lIns="0" tIns="0" rIns="0" bIns="0">
            <a:spAutoFit/>
          </a:bodyPr>
          <a:lstStyle/>
          <a:p>
            <a:r>
              <a:rPr lang="en-CA" sz="2200" b="1">
                <a:solidFill>
                  <a:srgbClr val="0070C0"/>
                </a:solidFill>
              </a:rPr>
              <a:t>28</a:t>
            </a:r>
          </a:p>
        </p:txBody>
      </p:sp>
      <p:sp>
        <p:nvSpPr>
          <p:cNvPr id="171" name="TextBox 170"/>
          <p:cNvSpPr txBox="1">
            <a:spLocks noChangeArrowheads="1"/>
          </p:cNvSpPr>
          <p:nvPr/>
        </p:nvSpPr>
        <p:spPr bwMode="auto">
          <a:xfrm>
            <a:off x="4754563" y="4267200"/>
            <a:ext cx="157162" cy="339725"/>
          </a:xfrm>
          <a:prstGeom prst="rect">
            <a:avLst/>
          </a:prstGeom>
          <a:noFill/>
          <a:ln w="9525">
            <a:noFill/>
            <a:miter lim="800000"/>
            <a:headEnd/>
            <a:tailEnd/>
          </a:ln>
        </p:spPr>
        <p:txBody>
          <a:bodyPr wrap="none" lIns="0" tIns="0" rIns="0" bIns="0">
            <a:spAutoFit/>
          </a:bodyPr>
          <a:lstStyle/>
          <a:p>
            <a:r>
              <a:rPr lang="en-CA" sz="2200" b="1">
                <a:solidFill>
                  <a:srgbClr val="0070C0"/>
                </a:solidFill>
              </a:rPr>
              <a:t>8</a:t>
            </a:r>
          </a:p>
        </p:txBody>
      </p:sp>
      <p:sp>
        <p:nvSpPr>
          <p:cNvPr id="172" name="TextBox 171"/>
          <p:cNvSpPr txBox="1">
            <a:spLocks noChangeArrowheads="1"/>
          </p:cNvSpPr>
          <p:nvPr/>
        </p:nvSpPr>
        <p:spPr bwMode="auto">
          <a:xfrm>
            <a:off x="5248275" y="4256088"/>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73" name="TextBox 172"/>
          <p:cNvSpPr txBox="1">
            <a:spLocks noChangeArrowheads="1"/>
          </p:cNvSpPr>
          <p:nvPr/>
        </p:nvSpPr>
        <p:spPr bwMode="auto">
          <a:xfrm>
            <a:off x="954088" y="4641850"/>
            <a:ext cx="157162"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74" name="TextBox 173"/>
          <p:cNvSpPr txBox="1">
            <a:spLocks noChangeArrowheads="1"/>
          </p:cNvSpPr>
          <p:nvPr/>
        </p:nvSpPr>
        <p:spPr bwMode="auto">
          <a:xfrm>
            <a:off x="1441450" y="4643438"/>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9</a:t>
            </a:r>
          </a:p>
        </p:txBody>
      </p:sp>
      <p:sp>
        <p:nvSpPr>
          <p:cNvPr id="175" name="TextBox 174"/>
          <p:cNvSpPr txBox="1">
            <a:spLocks noChangeArrowheads="1"/>
          </p:cNvSpPr>
          <p:nvPr/>
        </p:nvSpPr>
        <p:spPr bwMode="auto">
          <a:xfrm>
            <a:off x="1882775" y="4643438"/>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36</a:t>
            </a:r>
          </a:p>
        </p:txBody>
      </p:sp>
      <p:sp>
        <p:nvSpPr>
          <p:cNvPr id="176" name="TextBox 175"/>
          <p:cNvSpPr txBox="1">
            <a:spLocks noChangeArrowheads="1"/>
          </p:cNvSpPr>
          <p:nvPr/>
        </p:nvSpPr>
        <p:spPr bwMode="auto">
          <a:xfrm>
            <a:off x="2401888" y="463391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84</a:t>
            </a:r>
          </a:p>
        </p:txBody>
      </p:sp>
      <p:sp>
        <p:nvSpPr>
          <p:cNvPr id="177" name="TextBox 176"/>
          <p:cNvSpPr txBox="1">
            <a:spLocks noChangeArrowheads="1"/>
          </p:cNvSpPr>
          <p:nvPr/>
        </p:nvSpPr>
        <p:spPr bwMode="auto">
          <a:xfrm>
            <a:off x="2836863" y="4643438"/>
            <a:ext cx="471487"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126</a:t>
            </a:r>
          </a:p>
        </p:txBody>
      </p:sp>
      <p:sp>
        <p:nvSpPr>
          <p:cNvPr id="178" name="TextBox 177"/>
          <p:cNvSpPr txBox="1">
            <a:spLocks noChangeArrowheads="1"/>
          </p:cNvSpPr>
          <p:nvPr/>
        </p:nvSpPr>
        <p:spPr bwMode="auto">
          <a:xfrm>
            <a:off x="3333750" y="4633913"/>
            <a:ext cx="471488"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126</a:t>
            </a:r>
          </a:p>
        </p:txBody>
      </p:sp>
      <p:sp>
        <p:nvSpPr>
          <p:cNvPr id="179" name="TextBox 178"/>
          <p:cNvSpPr txBox="1">
            <a:spLocks noChangeArrowheads="1"/>
          </p:cNvSpPr>
          <p:nvPr/>
        </p:nvSpPr>
        <p:spPr bwMode="auto">
          <a:xfrm>
            <a:off x="3922713" y="4635500"/>
            <a:ext cx="314325" cy="339725"/>
          </a:xfrm>
          <a:prstGeom prst="rect">
            <a:avLst/>
          </a:prstGeom>
          <a:noFill/>
          <a:ln w="9525">
            <a:noFill/>
            <a:miter lim="800000"/>
            <a:headEnd/>
            <a:tailEnd/>
          </a:ln>
        </p:spPr>
        <p:txBody>
          <a:bodyPr wrap="none" lIns="0" tIns="0" rIns="0" bIns="0">
            <a:spAutoFit/>
          </a:bodyPr>
          <a:lstStyle/>
          <a:p>
            <a:r>
              <a:rPr lang="en-CA" sz="2200" b="1">
                <a:solidFill>
                  <a:srgbClr val="0070C0"/>
                </a:solidFill>
              </a:rPr>
              <a:t>84</a:t>
            </a:r>
          </a:p>
        </p:txBody>
      </p:sp>
      <p:sp>
        <p:nvSpPr>
          <p:cNvPr id="180" name="TextBox 179"/>
          <p:cNvSpPr txBox="1">
            <a:spLocks noChangeArrowheads="1"/>
          </p:cNvSpPr>
          <p:nvPr/>
        </p:nvSpPr>
        <p:spPr bwMode="auto">
          <a:xfrm>
            <a:off x="4443413" y="4638675"/>
            <a:ext cx="314325" cy="338138"/>
          </a:xfrm>
          <a:prstGeom prst="rect">
            <a:avLst/>
          </a:prstGeom>
          <a:noFill/>
          <a:ln w="9525">
            <a:noFill/>
            <a:miter lim="800000"/>
            <a:headEnd/>
            <a:tailEnd/>
          </a:ln>
        </p:spPr>
        <p:txBody>
          <a:bodyPr wrap="none" lIns="0" tIns="0" rIns="0" bIns="0">
            <a:spAutoFit/>
          </a:bodyPr>
          <a:lstStyle/>
          <a:p>
            <a:r>
              <a:rPr lang="en-CA" sz="2200" b="1">
                <a:solidFill>
                  <a:srgbClr val="0070C0"/>
                </a:solidFill>
              </a:rPr>
              <a:t>36</a:t>
            </a:r>
          </a:p>
        </p:txBody>
      </p:sp>
      <p:sp>
        <p:nvSpPr>
          <p:cNvPr id="181" name="TextBox 180"/>
          <p:cNvSpPr txBox="1">
            <a:spLocks noChangeArrowheads="1"/>
          </p:cNvSpPr>
          <p:nvPr/>
        </p:nvSpPr>
        <p:spPr bwMode="auto">
          <a:xfrm>
            <a:off x="4991100" y="4640263"/>
            <a:ext cx="157163" cy="339725"/>
          </a:xfrm>
          <a:prstGeom prst="rect">
            <a:avLst/>
          </a:prstGeom>
          <a:noFill/>
          <a:ln w="9525">
            <a:noFill/>
            <a:miter lim="800000"/>
            <a:headEnd/>
            <a:tailEnd/>
          </a:ln>
        </p:spPr>
        <p:txBody>
          <a:bodyPr wrap="none" lIns="0" tIns="0" rIns="0" bIns="0">
            <a:spAutoFit/>
          </a:bodyPr>
          <a:lstStyle/>
          <a:p>
            <a:r>
              <a:rPr lang="en-CA" sz="2200" b="1">
                <a:solidFill>
                  <a:srgbClr val="0070C0"/>
                </a:solidFill>
              </a:rPr>
              <a:t>9</a:t>
            </a:r>
          </a:p>
        </p:txBody>
      </p:sp>
      <p:sp>
        <p:nvSpPr>
          <p:cNvPr id="182" name="TextBox 181"/>
          <p:cNvSpPr txBox="1">
            <a:spLocks noChangeArrowheads="1"/>
          </p:cNvSpPr>
          <p:nvPr/>
        </p:nvSpPr>
        <p:spPr bwMode="auto">
          <a:xfrm>
            <a:off x="5499100" y="4629150"/>
            <a:ext cx="157163" cy="338138"/>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83" name="TextBox 182"/>
          <p:cNvSpPr txBox="1">
            <a:spLocks noChangeArrowheads="1"/>
          </p:cNvSpPr>
          <p:nvPr/>
        </p:nvSpPr>
        <p:spPr bwMode="auto">
          <a:xfrm>
            <a:off x="684213" y="4999038"/>
            <a:ext cx="15557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84" name="TextBox 183"/>
          <p:cNvSpPr txBox="1">
            <a:spLocks noChangeArrowheads="1"/>
          </p:cNvSpPr>
          <p:nvPr/>
        </p:nvSpPr>
        <p:spPr bwMode="auto">
          <a:xfrm>
            <a:off x="1130300" y="5014913"/>
            <a:ext cx="312738"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10</a:t>
            </a:r>
          </a:p>
        </p:txBody>
      </p:sp>
      <p:sp>
        <p:nvSpPr>
          <p:cNvPr id="185" name="TextBox 184"/>
          <p:cNvSpPr txBox="1">
            <a:spLocks noChangeArrowheads="1"/>
          </p:cNvSpPr>
          <p:nvPr/>
        </p:nvSpPr>
        <p:spPr bwMode="auto">
          <a:xfrm>
            <a:off x="1627188" y="5014913"/>
            <a:ext cx="312737" cy="338137"/>
          </a:xfrm>
          <a:prstGeom prst="rect">
            <a:avLst/>
          </a:prstGeom>
          <a:noFill/>
          <a:ln w="9525">
            <a:noFill/>
            <a:miter lim="800000"/>
            <a:headEnd/>
            <a:tailEnd/>
          </a:ln>
        </p:spPr>
        <p:txBody>
          <a:bodyPr wrap="none" lIns="0" tIns="0" rIns="0" bIns="0">
            <a:spAutoFit/>
          </a:bodyPr>
          <a:lstStyle/>
          <a:p>
            <a:r>
              <a:rPr lang="en-CA" sz="2200" b="1">
                <a:solidFill>
                  <a:srgbClr val="0070C0"/>
                </a:solidFill>
              </a:rPr>
              <a:t>45</a:t>
            </a:r>
          </a:p>
        </p:txBody>
      </p:sp>
      <p:sp>
        <p:nvSpPr>
          <p:cNvPr id="186" name="TextBox 185"/>
          <p:cNvSpPr txBox="1">
            <a:spLocks noChangeArrowheads="1"/>
          </p:cNvSpPr>
          <p:nvPr/>
        </p:nvSpPr>
        <p:spPr bwMode="auto">
          <a:xfrm>
            <a:off x="2076450" y="5018088"/>
            <a:ext cx="471488"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120</a:t>
            </a:r>
          </a:p>
        </p:txBody>
      </p:sp>
      <p:sp>
        <p:nvSpPr>
          <p:cNvPr id="187" name="TextBox 186"/>
          <p:cNvSpPr txBox="1">
            <a:spLocks noChangeArrowheads="1"/>
          </p:cNvSpPr>
          <p:nvPr/>
        </p:nvSpPr>
        <p:spPr bwMode="auto">
          <a:xfrm>
            <a:off x="2593975" y="5027613"/>
            <a:ext cx="471488" cy="338137"/>
          </a:xfrm>
          <a:prstGeom prst="rect">
            <a:avLst/>
          </a:prstGeom>
          <a:noFill/>
          <a:ln w="9525">
            <a:noFill/>
            <a:miter lim="800000"/>
            <a:headEnd/>
            <a:tailEnd/>
          </a:ln>
        </p:spPr>
        <p:txBody>
          <a:bodyPr wrap="none" lIns="0" tIns="0" rIns="0" bIns="0">
            <a:spAutoFit/>
          </a:bodyPr>
          <a:lstStyle/>
          <a:p>
            <a:r>
              <a:rPr lang="en-CA" sz="2200" b="1">
                <a:solidFill>
                  <a:srgbClr val="0070C0"/>
                </a:solidFill>
              </a:rPr>
              <a:t>210</a:t>
            </a:r>
          </a:p>
        </p:txBody>
      </p:sp>
      <p:sp>
        <p:nvSpPr>
          <p:cNvPr id="188" name="TextBox 187"/>
          <p:cNvSpPr txBox="1">
            <a:spLocks noChangeArrowheads="1"/>
          </p:cNvSpPr>
          <p:nvPr/>
        </p:nvSpPr>
        <p:spPr bwMode="auto">
          <a:xfrm>
            <a:off x="3090863" y="5018088"/>
            <a:ext cx="469900" cy="338137"/>
          </a:xfrm>
          <a:prstGeom prst="rect">
            <a:avLst/>
          </a:prstGeom>
          <a:noFill/>
          <a:ln w="9525">
            <a:noFill/>
            <a:miter lim="800000"/>
            <a:headEnd/>
            <a:tailEnd/>
          </a:ln>
        </p:spPr>
        <p:txBody>
          <a:bodyPr wrap="none" lIns="0" tIns="0" rIns="0" bIns="0">
            <a:spAutoFit/>
          </a:bodyPr>
          <a:lstStyle/>
          <a:p>
            <a:r>
              <a:rPr lang="en-CA" sz="2200" b="1">
                <a:solidFill>
                  <a:srgbClr val="0070C0"/>
                </a:solidFill>
              </a:rPr>
              <a:t>252</a:t>
            </a:r>
          </a:p>
        </p:txBody>
      </p:sp>
      <p:sp>
        <p:nvSpPr>
          <p:cNvPr id="189" name="TextBox 188"/>
          <p:cNvSpPr txBox="1">
            <a:spLocks noChangeArrowheads="1"/>
          </p:cNvSpPr>
          <p:nvPr/>
        </p:nvSpPr>
        <p:spPr bwMode="auto">
          <a:xfrm>
            <a:off x="3597275" y="5021263"/>
            <a:ext cx="471488" cy="338137"/>
          </a:xfrm>
          <a:prstGeom prst="rect">
            <a:avLst/>
          </a:prstGeom>
          <a:noFill/>
          <a:ln w="9525">
            <a:noFill/>
            <a:miter lim="800000"/>
            <a:headEnd/>
            <a:tailEnd/>
          </a:ln>
        </p:spPr>
        <p:txBody>
          <a:bodyPr wrap="none" lIns="0" tIns="0" rIns="0" bIns="0">
            <a:spAutoFit/>
          </a:bodyPr>
          <a:lstStyle/>
          <a:p>
            <a:r>
              <a:rPr lang="en-CA" sz="2200" b="1">
                <a:solidFill>
                  <a:srgbClr val="0070C0"/>
                </a:solidFill>
              </a:rPr>
              <a:t>210</a:t>
            </a:r>
          </a:p>
        </p:txBody>
      </p:sp>
      <p:sp>
        <p:nvSpPr>
          <p:cNvPr id="190" name="TextBox 189"/>
          <p:cNvSpPr txBox="1">
            <a:spLocks noChangeArrowheads="1"/>
          </p:cNvSpPr>
          <p:nvPr/>
        </p:nvSpPr>
        <p:spPr bwMode="auto">
          <a:xfrm>
            <a:off x="4064000" y="5008563"/>
            <a:ext cx="471488" cy="339725"/>
          </a:xfrm>
          <a:prstGeom prst="rect">
            <a:avLst/>
          </a:prstGeom>
          <a:noFill/>
          <a:ln w="9525">
            <a:noFill/>
            <a:miter lim="800000"/>
            <a:headEnd/>
            <a:tailEnd/>
          </a:ln>
        </p:spPr>
        <p:txBody>
          <a:bodyPr wrap="none" lIns="0" tIns="0" rIns="0" bIns="0">
            <a:spAutoFit/>
          </a:bodyPr>
          <a:lstStyle/>
          <a:p>
            <a:r>
              <a:rPr lang="en-CA" sz="2200" b="1">
                <a:solidFill>
                  <a:srgbClr val="0070C0"/>
                </a:solidFill>
              </a:rPr>
              <a:t>120</a:t>
            </a:r>
          </a:p>
        </p:txBody>
      </p:sp>
      <p:sp>
        <p:nvSpPr>
          <p:cNvPr id="191" name="TextBox 190"/>
          <p:cNvSpPr txBox="1">
            <a:spLocks noChangeArrowheads="1"/>
          </p:cNvSpPr>
          <p:nvPr/>
        </p:nvSpPr>
        <p:spPr bwMode="auto">
          <a:xfrm>
            <a:off x="4679950" y="5024438"/>
            <a:ext cx="314325" cy="339725"/>
          </a:xfrm>
          <a:prstGeom prst="rect">
            <a:avLst/>
          </a:prstGeom>
          <a:noFill/>
          <a:ln w="9525">
            <a:noFill/>
            <a:miter lim="800000"/>
            <a:headEnd/>
            <a:tailEnd/>
          </a:ln>
        </p:spPr>
        <p:txBody>
          <a:bodyPr wrap="none" lIns="0" tIns="0" rIns="0" bIns="0">
            <a:spAutoFit/>
          </a:bodyPr>
          <a:lstStyle/>
          <a:p>
            <a:r>
              <a:rPr lang="en-CA" sz="2200" b="1">
                <a:solidFill>
                  <a:srgbClr val="0070C0"/>
                </a:solidFill>
              </a:rPr>
              <a:t>45</a:t>
            </a:r>
          </a:p>
        </p:txBody>
      </p:sp>
      <p:sp>
        <p:nvSpPr>
          <p:cNvPr id="192" name="TextBox 191"/>
          <p:cNvSpPr txBox="1">
            <a:spLocks noChangeArrowheads="1"/>
          </p:cNvSpPr>
          <p:nvPr/>
        </p:nvSpPr>
        <p:spPr bwMode="auto">
          <a:xfrm>
            <a:off x="5187950" y="5027613"/>
            <a:ext cx="314325"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10</a:t>
            </a:r>
          </a:p>
        </p:txBody>
      </p:sp>
      <p:sp>
        <p:nvSpPr>
          <p:cNvPr id="193" name="TextBox 192"/>
          <p:cNvSpPr txBox="1">
            <a:spLocks noChangeArrowheads="1"/>
          </p:cNvSpPr>
          <p:nvPr/>
        </p:nvSpPr>
        <p:spPr bwMode="auto">
          <a:xfrm>
            <a:off x="5762625" y="5002213"/>
            <a:ext cx="157163" cy="338137"/>
          </a:xfrm>
          <a:prstGeom prst="rect">
            <a:avLst/>
          </a:prstGeom>
          <a:noFill/>
          <a:ln w="9525">
            <a:noFill/>
            <a:miter lim="800000"/>
            <a:headEnd/>
            <a:tailEnd/>
          </a:ln>
        </p:spPr>
        <p:txBody>
          <a:bodyPr wrap="none" lIns="0" tIns="0" rIns="0" bIns="0">
            <a:spAutoFit/>
          </a:bodyPr>
          <a:lstStyle/>
          <a:p>
            <a:r>
              <a:rPr lang="en-CA" sz="2200" b="1">
                <a:solidFill>
                  <a:srgbClr val="0070C0"/>
                </a:solidFill>
              </a:rPr>
              <a:t>1</a:t>
            </a:r>
          </a:p>
        </p:txBody>
      </p:sp>
      <p:sp>
        <p:nvSpPr>
          <p:cNvPr id="15524"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3"/>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blinds(horizontal)">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blinds(horizontal)">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blinds(horizontal)">
                                      <p:cBhvr>
                                        <p:cTn id="22" dur="500"/>
                                        <p:tgtEl>
                                          <p:spTgt spid="4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linds(horizontal)">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wipe(up)">
                                      <p:cBhvr>
                                        <p:cTn id="32" dur="500"/>
                                        <p:tgtEl>
                                          <p:spTgt spid="42"/>
                                        </p:tgtEl>
                                      </p:cBhvr>
                                    </p:animEffect>
                                  </p:childTnLst>
                                </p:cTn>
                              </p:par>
                            </p:childTnLst>
                          </p:cTn>
                        </p:par>
                        <p:par>
                          <p:cTn id="33" fill="hold">
                            <p:stCondLst>
                              <p:cond delay="500"/>
                            </p:stCondLst>
                            <p:childTnLst>
                              <p:par>
                                <p:cTn id="34" presetID="35" presetClass="emph" presetSubtype="0" repeatCount="3000" fill="hold" grpId="1" nodeType="afterEffect">
                                  <p:stCondLst>
                                    <p:cond delay="0"/>
                                  </p:stCondLst>
                                  <p:childTnLst>
                                    <p:anim calcmode="discrete" valueType="str">
                                      <p:cBhvr>
                                        <p:cTn id="35" dur="500" fill="hold"/>
                                        <p:tgtEl>
                                          <p:spTgt spid="42"/>
                                        </p:tgtEl>
                                        <p:attrNameLst>
                                          <p:attrName>style.visibility</p:attrName>
                                        </p:attrNameLst>
                                      </p:cBhvr>
                                      <p:tavLst>
                                        <p:tav tm="0">
                                          <p:val>
                                            <p:strVal val="hidden"/>
                                          </p:val>
                                        </p:tav>
                                        <p:tav tm="50000">
                                          <p:val>
                                            <p:strVal val="visible"/>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blinds(horizontal)">
                                      <p:cBhvr>
                                        <p:cTn id="40" dur="500"/>
                                        <p:tgtEl>
                                          <p:spTgt spid="48"/>
                                        </p:tgtEl>
                                      </p:cBhvr>
                                    </p:animEffect>
                                  </p:childTnLst>
                                </p:cTn>
                              </p:par>
                              <p:par>
                                <p:cTn id="41" presetID="10" presetClass="exit" presetSubtype="0" fill="hold" grpId="2" nodeType="withEffect">
                                  <p:stCondLst>
                                    <p:cond delay="0"/>
                                  </p:stCondLst>
                                  <p:childTnLst>
                                    <p:animEffect transition="out" filter="fade">
                                      <p:cBhvr>
                                        <p:cTn id="42" dur="2000"/>
                                        <p:tgtEl>
                                          <p:spTgt spid="42"/>
                                        </p:tgtEl>
                                      </p:cBhvr>
                                    </p:animEffect>
                                    <p:set>
                                      <p:cBhvr>
                                        <p:cTn id="43" dur="1" fill="hold">
                                          <p:stCondLst>
                                            <p:cond delay="1999"/>
                                          </p:stCondLst>
                                        </p:cTn>
                                        <p:tgtEl>
                                          <p:spTgt spid="42"/>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wipe(up)">
                                      <p:cBhvr>
                                        <p:cTn id="48" dur="500"/>
                                        <p:tgtEl>
                                          <p:spTgt spid="49"/>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wipe(up)">
                                      <p:cBhvr>
                                        <p:cTn id="51" dur="500"/>
                                        <p:tgtEl>
                                          <p:spTgt spid="50"/>
                                        </p:tgtEl>
                                      </p:cBhvr>
                                    </p:animEffect>
                                  </p:childTnLst>
                                </p:cTn>
                              </p:par>
                            </p:childTnLst>
                          </p:cTn>
                        </p:par>
                        <p:par>
                          <p:cTn id="52" fill="hold">
                            <p:stCondLst>
                              <p:cond delay="500"/>
                            </p:stCondLst>
                            <p:childTnLst>
                              <p:par>
                                <p:cTn id="53" presetID="35" presetClass="emph" presetSubtype="0" repeatCount="3000" fill="hold" grpId="1" nodeType="afterEffect">
                                  <p:stCondLst>
                                    <p:cond delay="0"/>
                                  </p:stCondLst>
                                  <p:childTnLst>
                                    <p:anim calcmode="discrete" valueType="str">
                                      <p:cBhvr>
                                        <p:cTn id="54" dur="500" fill="hold"/>
                                        <p:tgtEl>
                                          <p:spTgt spid="49"/>
                                        </p:tgtEl>
                                        <p:attrNameLst>
                                          <p:attrName>style.visibility</p:attrName>
                                        </p:attrNameLst>
                                      </p:cBhvr>
                                      <p:tavLst>
                                        <p:tav tm="0">
                                          <p:val>
                                            <p:strVal val="hidden"/>
                                          </p:val>
                                        </p:tav>
                                        <p:tav tm="50000">
                                          <p:val>
                                            <p:strVal val="visible"/>
                                          </p:val>
                                        </p:tav>
                                      </p:tavLst>
                                    </p:anim>
                                  </p:childTnLst>
                                </p:cTn>
                              </p:par>
                              <p:par>
                                <p:cTn id="55" presetID="35" presetClass="emph" presetSubtype="0" repeatCount="3000" fill="hold" grpId="1" nodeType="withEffect">
                                  <p:stCondLst>
                                    <p:cond delay="0"/>
                                  </p:stCondLst>
                                  <p:childTnLst>
                                    <p:anim calcmode="discrete" valueType="str">
                                      <p:cBhvr>
                                        <p:cTn id="56" dur="500" fill="hold"/>
                                        <p:tgtEl>
                                          <p:spTgt spid="50"/>
                                        </p:tgtEl>
                                        <p:attrNameLst>
                                          <p:attrName>style.visibility</p:attrName>
                                        </p:attrNameLst>
                                      </p:cBhvr>
                                      <p:tavLst>
                                        <p:tav tm="0">
                                          <p:val>
                                            <p:strVal val="hidden"/>
                                          </p:val>
                                        </p:tav>
                                        <p:tav tm="50000">
                                          <p:val>
                                            <p:strVal val="visible"/>
                                          </p:val>
                                        </p:tav>
                                      </p:tavLst>
                                    </p:anim>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blinds(horizontal)">
                                      <p:cBhvr>
                                        <p:cTn id="61" dur="500"/>
                                        <p:tgtEl>
                                          <p:spTgt spid="51"/>
                                        </p:tgtEl>
                                      </p:cBhvr>
                                    </p:animEffect>
                                  </p:childTnLst>
                                </p:cTn>
                              </p:par>
                              <p:par>
                                <p:cTn id="62" presetID="10" presetClass="exit" presetSubtype="0" fill="hold" grpId="2" nodeType="withEffect">
                                  <p:stCondLst>
                                    <p:cond delay="0"/>
                                  </p:stCondLst>
                                  <p:childTnLst>
                                    <p:animEffect transition="out" filter="fade">
                                      <p:cBhvr>
                                        <p:cTn id="63" dur="2000"/>
                                        <p:tgtEl>
                                          <p:spTgt spid="49"/>
                                        </p:tgtEl>
                                      </p:cBhvr>
                                    </p:animEffect>
                                    <p:set>
                                      <p:cBhvr>
                                        <p:cTn id="64" dur="1" fill="hold">
                                          <p:stCondLst>
                                            <p:cond delay="1999"/>
                                          </p:stCondLst>
                                        </p:cTn>
                                        <p:tgtEl>
                                          <p:spTgt spid="49"/>
                                        </p:tgtEl>
                                        <p:attrNameLst>
                                          <p:attrName>style.visibility</p:attrName>
                                        </p:attrNameLst>
                                      </p:cBhvr>
                                      <p:to>
                                        <p:strVal val="hidden"/>
                                      </p:to>
                                    </p:set>
                                  </p:childTnLst>
                                </p:cTn>
                              </p:par>
                              <p:par>
                                <p:cTn id="65" presetID="10" presetClass="exit" presetSubtype="0" fill="hold" grpId="2" nodeType="withEffect">
                                  <p:stCondLst>
                                    <p:cond delay="0"/>
                                  </p:stCondLst>
                                  <p:childTnLst>
                                    <p:animEffect transition="out" filter="fade">
                                      <p:cBhvr>
                                        <p:cTn id="66" dur="2000"/>
                                        <p:tgtEl>
                                          <p:spTgt spid="50"/>
                                        </p:tgtEl>
                                      </p:cBhvr>
                                    </p:animEffect>
                                    <p:set>
                                      <p:cBhvr>
                                        <p:cTn id="67" dur="1" fill="hold">
                                          <p:stCondLst>
                                            <p:cond delay="1999"/>
                                          </p:stCondLst>
                                        </p:cTn>
                                        <p:tgtEl>
                                          <p:spTgt spid="5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wipe(up)">
                                      <p:cBhvr>
                                        <p:cTn id="72" dur="500"/>
                                        <p:tgtEl>
                                          <p:spTgt spid="52"/>
                                        </p:tgtEl>
                                      </p:cBhvr>
                                    </p:animEffect>
                                  </p:childTnLst>
                                </p:cTn>
                              </p:par>
                              <p:par>
                                <p:cTn id="73" presetID="35" presetClass="emph" presetSubtype="0" repeatCount="3000" fill="hold" grpId="1" nodeType="withEffect">
                                  <p:stCondLst>
                                    <p:cond delay="0"/>
                                  </p:stCondLst>
                                  <p:childTnLst>
                                    <p:anim calcmode="discrete" valueType="str">
                                      <p:cBhvr>
                                        <p:cTn id="74" dur="500" fill="hold"/>
                                        <p:tgtEl>
                                          <p:spTgt spid="52"/>
                                        </p:tgtEl>
                                        <p:attrNameLst>
                                          <p:attrName>style.visibility</p:attrName>
                                        </p:attrNameLst>
                                      </p:cBhvr>
                                      <p:tavLst>
                                        <p:tav tm="0">
                                          <p:val>
                                            <p:strVal val="hidden"/>
                                          </p:val>
                                        </p:tav>
                                        <p:tav tm="50000">
                                          <p:val>
                                            <p:strVal val="visible"/>
                                          </p:val>
                                        </p:tav>
                                      </p:tavLst>
                                    </p:anim>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blinds(horizontal)">
                                      <p:cBhvr>
                                        <p:cTn id="79" dur="500"/>
                                        <p:tgtEl>
                                          <p:spTgt spid="53"/>
                                        </p:tgtEl>
                                      </p:cBhvr>
                                    </p:animEffect>
                                  </p:childTnLst>
                                </p:cTn>
                              </p:par>
                              <p:par>
                                <p:cTn id="80" presetID="10" presetClass="exit" presetSubtype="0" fill="hold" grpId="2" nodeType="withEffect">
                                  <p:stCondLst>
                                    <p:cond delay="0"/>
                                  </p:stCondLst>
                                  <p:childTnLst>
                                    <p:animEffect transition="out" filter="fade">
                                      <p:cBhvr>
                                        <p:cTn id="81" dur="2000"/>
                                        <p:tgtEl>
                                          <p:spTgt spid="52"/>
                                        </p:tgtEl>
                                      </p:cBhvr>
                                    </p:animEffect>
                                    <p:set>
                                      <p:cBhvr>
                                        <p:cTn id="82" dur="1" fill="hold">
                                          <p:stCondLst>
                                            <p:cond delay="1999"/>
                                          </p:stCondLst>
                                        </p:cTn>
                                        <p:tgtEl>
                                          <p:spTgt spid="52"/>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wipe(up)">
                                      <p:cBhvr>
                                        <p:cTn id="87" dur="500"/>
                                        <p:tgtEl>
                                          <p:spTgt spid="54"/>
                                        </p:tgtEl>
                                      </p:cBhvr>
                                    </p:animEffect>
                                  </p:childTnLst>
                                </p:cTn>
                              </p:par>
                            </p:childTnLst>
                          </p:cTn>
                        </p:par>
                        <p:par>
                          <p:cTn id="88" fill="hold">
                            <p:stCondLst>
                              <p:cond delay="500"/>
                            </p:stCondLst>
                            <p:childTnLst>
                              <p:par>
                                <p:cTn id="89" presetID="35" presetClass="emph" presetSubtype="0" repeatCount="3000" fill="hold" grpId="1" nodeType="afterEffect">
                                  <p:stCondLst>
                                    <p:cond delay="0"/>
                                  </p:stCondLst>
                                  <p:childTnLst>
                                    <p:anim calcmode="discrete" valueType="str">
                                      <p:cBhvr>
                                        <p:cTn id="90" dur="500" fill="hold"/>
                                        <p:tgtEl>
                                          <p:spTgt spid="54"/>
                                        </p:tgtEl>
                                        <p:attrNameLst>
                                          <p:attrName>style.visibility</p:attrName>
                                        </p:attrNameLst>
                                      </p:cBhvr>
                                      <p:tavLst>
                                        <p:tav tm="0">
                                          <p:val>
                                            <p:strVal val="hidden"/>
                                          </p:val>
                                        </p:tav>
                                        <p:tav tm="50000">
                                          <p:val>
                                            <p:strVal val="visible"/>
                                          </p:val>
                                        </p:tav>
                                      </p:tavLst>
                                    </p:anim>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blinds(horizontal)">
                                      <p:cBhvr>
                                        <p:cTn id="95" dur="500"/>
                                        <p:tgtEl>
                                          <p:spTgt spid="55"/>
                                        </p:tgtEl>
                                      </p:cBhvr>
                                    </p:animEffect>
                                  </p:childTnLst>
                                </p:cTn>
                              </p:par>
                              <p:par>
                                <p:cTn id="96" presetID="10" presetClass="exit" presetSubtype="0" fill="hold" grpId="2" nodeType="withEffect">
                                  <p:stCondLst>
                                    <p:cond delay="0"/>
                                  </p:stCondLst>
                                  <p:childTnLst>
                                    <p:animEffect transition="out" filter="fade">
                                      <p:cBhvr>
                                        <p:cTn id="97" dur="2000"/>
                                        <p:tgtEl>
                                          <p:spTgt spid="54"/>
                                        </p:tgtEl>
                                      </p:cBhvr>
                                    </p:animEffect>
                                    <p:set>
                                      <p:cBhvr>
                                        <p:cTn id="98" dur="1" fill="hold">
                                          <p:stCondLst>
                                            <p:cond delay="1999"/>
                                          </p:stCondLst>
                                        </p:cTn>
                                        <p:tgtEl>
                                          <p:spTgt spid="54"/>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56"/>
                                        </p:tgtEl>
                                        <p:attrNameLst>
                                          <p:attrName>style.visibility</p:attrName>
                                        </p:attrNameLst>
                                      </p:cBhvr>
                                      <p:to>
                                        <p:strVal val="visible"/>
                                      </p:to>
                                    </p:set>
                                    <p:animEffect transition="in" filter="wipe(up)">
                                      <p:cBhvr>
                                        <p:cTn id="103" dur="500"/>
                                        <p:tgtEl>
                                          <p:spTgt spid="56"/>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57"/>
                                        </p:tgtEl>
                                        <p:attrNameLst>
                                          <p:attrName>style.visibility</p:attrName>
                                        </p:attrNameLst>
                                      </p:cBhvr>
                                      <p:to>
                                        <p:strVal val="visible"/>
                                      </p:to>
                                    </p:set>
                                    <p:animEffect transition="in" filter="wipe(up)">
                                      <p:cBhvr>
                                        <p:cTn id="106" dur="500"/>
                                        <p:tgtEl>
                                          <p:spTgt spid="57"/>
                                        </p:tgtEl>
                                      </p:cBhvr>
                                    </p:animEffect>
                                  </p:childTnLst>
                                </p:cTn>
                              </p:par>
                            </p:childTnLst>
                          </p:cTn>
                        </p:par>
                        <p:par>
                          <p:cTn id="107" fill="hold">
                            <p:stCondLst>
                              <p:cond delay="500"/>
                            </p:stCondLst>
                            <p:childTnLst>
                              <p:par>
                                <p:cTn id="108" presetID="35" presetClass="emph" presetSubtype="0" repeatCount="3000" fill="hold" grpId="1" nodeType="afterEffect">
                                  <p:stCondLst>
                                    <p:cond delay="0"/>
                                  </p:stCondLst>
                                  <p:childTnLst>
                                    <p:anim calcmode="discrete" valueType="str">
                                      <p:cBhvr>
                                        <p:cTn id="109" dur="500" fill="hold"/>
                                        <p:tgtEl>
                                          <p:spTgt spid="56"/>
                                        </p:tgtEl>
                                        <p:attrNameLst>
                                          <p:attrName>style.visibility</p:attrName>
                                        </p:attrNameLst>
                                      </p:cBhvr>
                                      <p:tavLst>
                                        <p:tav tm="0">
                                          <p:val>
                                            <p:strVal val="hidden"/>
                                          </p:val>
                                        </p:tav>
                                        <p:tav tm="50000">
                                          <p:val>
                                            <p:strVal val="visible"/>
                                          </p:val>
                                        </p:tav>
                                      </p:tavLst>
                                    </p:anim>
                                  </p:childTnLst>
                                </p:cTn>
                              </p:par>
                              <p:par>
                                <p:cTn id="110" presetID="35" presetClass="emph" presetSubtype="0" repeatCount="3000" fill="hold" grpId="1" nodeType="withEffect">
                                  <p:stCondLst>
                                    <p:cond delay="0"/>
                                  </p:stCondLst>
                                  <p:childTnLst>
                                    <p:anim calcmode="discrete" valueType="str">
                                      <p:cBhvr>
                                        <p:cTn id="111" dur="500" fill="hold"/>
                                        <p:tgtEl>
                                          <p:spTgt spid="57"/>
                                        </p:tgtEl>
                                        <p:attrNameLst>
                                          <p:attrName>style.visibility</p:attrName>
                                        </p:attrNameLst>
                                      </p:cBhvr>
                                      <p:tavLst>
                                        <p:tav tm="0">
                                          <p:val>
                                            <p:strVal val="hidden"/>
                                          </p:val>
                                        </p:tav>
                                        <p:tav tm="50000">
                                          <p:val>
                                            <p:strVal val="visible"/>
                                          </p:val>
                                        </p:tav>
                                      </p:tavLst>
                                    </p:anim>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58"/>
                                        </p:tgtEl>
                                        <p:attrNameLst>
                                          <p:attrName>style.visibility</p:attrName>
                                        </p:attrNameLst>
                                      </p:cBhvr>
                                      <p:to>
                                        <p:strVal val="visible"/>
                                      </p:to>
                                    </p:set>
                                    <p:animEffect transition="in" filter="blinds(horizontal)">
                                      <p:cBhvr>
                                        <p:cTn id="116" dur="500"/>
                                        <p:tgtEl>
                                          <p:spTgt spid="58"/>
                                        </p:tgtEl>
                                      </p:cBhvr>
                                    </p:animEffect>
                                  </p:childTnLst>
                                </p:cTn>
                              </p:par>
                              <p:par>
                                <p:cTn id="117" presetID="10" presetClass="exit" presetSubtype="0" fill="hold" grpId="2" nodeType="withEffect">
                                  <p:stCondLst>
                                    <p:cond delay="0"/>
                                  </p:stCondLst>
                                  <p:childTnLst>
                                    <p:animEffect transition="out" filter="fade">
                                      <p:cBhvr>
                                        <p:cTn id="118" dur="2000"/>
                                        <p:tgtEl>
                                          <p:spTgt spid="56"/>
                                        </p:tgtEl>
                                      </p:cBhvr>
                                    </p:animEffect>
                                    <p:set>
                                      <p:cBhvr>
                                        <p:cTn id="119" dur="1" fill="hold">
                                          <p:stCondLst>
                                            <p:cond delay="1999"/>
                                          </p:stCondLst>
                                        </p:cTn>
                                        <p:tgtEl>
                                          <p:spTgt spid="56"/>
                                        </p:tgtEl>
                                        <p:attrNameLst>
                                          <p:attrName>style.visibility</p:attrName>
                                        </p:attrNameLst>
                                      </p:cBhvr>
                                      <p:to>
                                        <p:strVal val="hidden"/>
                                      </p:to>
                                    </p:set>
                                  </p:childTnLst>
                                </p:cTn>
                              </p:par>
                              <p:par>
                                <p:cTn id="120" presetID="10" presetClass="exit" presetSubtype="0" fill="hold" grpId="2" nodeType="withEffect">
                                  <p:stCondLst>
                                    <p:cond delay="0"/>
                                  </p:stCondLst>
                                  <p:childTnLst>
                                    <p:animEffect transition="out" filter="fade">
                                      <p:cBhvr>
                                        <p:cTn id="121" dur="2000"/>
                                        <p:tgtEl>
                                          <p:spTgt spid="57"/>
                                        </p:tgtEl>
                                      </p:cBhvr>
                                    </p:animEffect>
                                    <p:set>
                                      <p:cBhvr>
                                        <p:cTn id="122" dur="1" fill="hold">
                                          <p:stCondLst>
                                            <p:cond delay="1999"/>
                                          </p:stCondLst>
                                        </p:cTn>
                                        <p:tgtEl>
                                          <p:spTgt spid="57"/>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grpId="0" nodeType="clickEffect">
                                  <p:stCondLst>
                                    <p:cond delay="0"/>
                                  </p:stCondLst>
                                  <p:childTnLst>
                                    <p:set>
                                      <p:cBhvr>
                                        <p:cTn id="126" dur="1" fill="hold">
                                          <p:stCondLst>
                                            <p:cond delay="0"/>
                                          </p:stCondLst>
                                        </p:cTn>
                                        <p:tgtEl>
                                          <p:spTgt spid="59"/>
                                        </p:tgtEl>
                                        <p:attrNameLst>
                                          <p:attrName>style.visibility</p:attrName>
                                        </p:attrNameLst>
                                      </p:cBhvr>
                                      <p:to>
                                        <p:strVal val="visible"/>
                                      </p:to>
                                    </p:set>
                                    <p:animEffect transition="in" filter="wipe(up)">
                                      <p:cBhvr>
                                        <p:cTn id="127" dur="500"/>
                                        <p:tgtEl>
                                          <p:spTgt spid="59"/>
                                        </p:tgtEl>
                                      </p:cBhvr>
                                    </p:animEffect>
                                  </p:childTnLst>
                                </p:cTn>
                              </p:par>
                              <p:par>
                                <p:cTn id="128" presetID="22" presetClass="entr" presetSubtype="1" fill="hold" grpId="0" nodeType="withEffect">
                                  <p:stCondLst>
                                    <p:cond delay="0"/>
                                  </p:stCondLst>
                                  <p:childTnLst>
                                    <p:set>
                                      <p:cBhvr>
                                        <p:cTn id="129" dur="1" fill="hold">
                                          <p:stCondLst>
                                            <p:cond delay="0"/>
                                          </p:stCondLst>
                                        </p:cTn>
                                        <p:tgtEl>
                                          <p:spTgt spid="60"/>
                                        </p:tgtEl>
                                        <p:attrNameLst>
                                          <p:attrName>style.visibility</p:attrName>
                                        </p:attrNameLst>
                                      </p:cBhvr>
                                      <p:to>
                                        <p:strVal val="visible"/>
                                      </p:to>
                                    </p:set>
                                    <p:animEffect transition="in" filter="wipe(up)">
                                      <p:cBhvr>
                                        <p:cTn id="130" dur="500"/>
                                        <p:tgtEl>
                                          <p:spTgt spid="60"/>
                                        </p:tgtEl>
                                      </p:cBhvr>
                                    </p:animEffect>
                                  </p:childTnLst>
                                </p:cTn>
                              </p:par>
                            </p:childTnLst>
                          </p:cTn>
                        </p:par>
                        <p:par>
                          <p:cTn id="131" fill="hold">
                            <p:stCondLst>
                              <p:cond delay="500"/>
                            </p:stCondLst>
                            <p:childTnLst>
                              <p:par>
                                <p:cTn id="132" presetID="35" presetClass="emph" presetSubtype="0" repeatCount="3000" fill="hold" grpId="1" nodeType="afterEffect">
                                  <p:stCondLst>
                                    <p:cond delay="0"/>
                                  </p:stCondLst>
                                  <p:childTnLst>
                                    <p:anim calcmode="discrete" valueType="str">
                                      <p:cBhvr>
                                        <p:cTn id="133" dur="500" fill="hold"/>
                                        <p:tgtEl>
                                          <p:spTgt spid="59"/>
                                        </p:tgtEl>
                                        <p:attrNameLst>
                                          <p:attrName>style.visibility</p:attrName>
                                        </p:attrNameLst>
                                      </p:cBhvr>
                                      <p:tavLst>
                                        <p:tav tm="0">
                                          <p:val>
                                            <p:strVal val="hidden"/>
                                          </p:val>
                                        </p:tav>
                                        <p:tav tm="50000">
                                          <p:val>
                                            <p:strVal val="visible"/>
                                          </p:val>
                                        </p:tav>
                                      </p:tavLst>
                                    </p:anim>
                                  </p:childTnLst>
                                </p:cTn>
                              </p:par>
                              <p:par>
                                <p:cTn id="134" presetID="35" presetClass="emph" presetSubtype="0" repeatCount="3000" fill="hold" grpId="1" nodeType="withEffect">
                                  <p:stCondLst>
                                    <p:cond delay="0"/>
                                  </p:stCondLst>
                                  <p:childTnLst>
                                    <p:anim calcmode="discrete" valueType="str">
                                      <p:cBhvr>
                                        <p:cTn id="135" dur="500" fill="hold"/>
                                        <p:tgtEl>
                                          <p:spTgt spid="60"/>
                                        </p:tgtEl>
                                        <p:attrNameLst>
                                          <p:attrName>style.visibility</p:attrName>
                                        </p:attrNameLst>
                                      </p:cBhvr>
                                      <p:tavLst>
                                        <p:tav tm="0">
                                          <p:val>
                                            <p:strVal val="hidden"/>
                                          </p:val>
                                        </p:tav>
                                        <p:tav tm="50000">
                                          <p:val>
                                            <p:strVal val="visible"/>
                                          </p:val>
                                        </p:tav>
                                      </p:tavLst>
                                    </p:anim>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grpId="0" nodeType="clickEffect">
                                  <p:stCondLst>
                                    <p:cond delay="0"/>
                                  </p:stCondLst>
                                  <p:childTnLst>
                                    <p:set>
                                      <p:cBhvr>
                                        <p:cTn id="139" dur="1" fill="hold">
                                          <p:stCondLst>
                                            <p:cond delay="0"/>
                                          </p:stCondLst>
                                        </p:cTn>
                                        <p:tgtEl>
                                          <p:spTgt spid="61"/>
                                        </p:tgtEl>
                                        <p:attrNameLst>
                                          <p:attrName>style.visibility</p:attrName>
                                        </p:attrNameLst>
                                      </p:cBhvr>
                                      <p:to>
                                        <p:strVal val="visible"/>
                                      </p:to>
                                    </p:set>
                                    <p:animEffect transition="in" filter="blinds(horizontal)">
                                      <p:cBhvr>
                                        <p:cTn id="140" dur="500"/>
                                        <p:tgtEl>
                                          <p:spTgt spid="61"/>
                                        </p:tgtEl>
                                      </p:cBhvr>
                                    </p:animEffect>
                                  </p:childTnLst>
                                </p:cTn>
                              </p:par>
                              <p:par>
                                <p:cTn id="141" presetID="10" presetClass="exit" presetSubtype="0" fill="hold" grpId="2" nodeType="withEffect">
                                  <p:stCondLst>
                                    <p:cond delay="0"/>
                                  </p:stCondLst>
                                  <p:childTnLst>
                                    <p:animEffect transition="out" filter="fade">
                                      <p:cBhvr>
                                        <p:cTn id="142" dur="2000"/>
                                        <p:tgtEl>
                                          <p:spTgt spid="59"/>
                                        </p:tgtEl>
                                      </p:cBhvr>
                                    </p:animEffect>
                                    <p:set>
                                      <p:cBhvr>
                                        <p:cTn id="143" dur="1" fill="hold">
                                          <p:stCondLst>
                                            <p:cond delay="1999"/>
                                          </p:stCondLst>
                                        </p:cTn>
                                        <p:tgtEl>
                                          <p:spTgt spid="59"/>
                                        </p:tgtEl>
                                        <p:attrNameLst>
                                          <p:attrName>style.visibility</p:attrName>
                                        </p:attrNameLst>
                                      </p:cBhvr>
                                      <p:to>
                                        <p:strVal val="hidden"/>
                                      </p:to>
                                    </p:set>
                                  </p:childTnLst>
                                </p:cTn>
                              </p:par>
                              <p:par>
                                <p:cTn id="144" presetID="10" presetClass="exit" presetSubtype="0" fill="hold" grpId="2" nodeType="withEffect">
                                  <p:stCondLst>
                                    <p:cond delay="0"/>
                                  </p:stCondLst>
                                  <p:childTnLst>
                                    <p:animEffect transition="out" filter="fade">
                                      <p:cBhvr>
                                        <p:cTn id="145" dur="2000"/>
                                        <p:tgtEl>
                                          <p:spTgt spid="60"/>
                                        </p:tgtEl>
                                      </p:cBhvr>
                                    </p:animEffect>
                                    <p:set>
                                      <p:cBhvr>
                                        <p:cTn id="146" dur="1" fill="hold">
                                          <p:stCondLst>
                                            <p:cond delay="1999"/>
                                          </p:stCondLst>
                                        </p:cTn>
                                        <p:tgtEl>
                                          <p:spTgt spid="60"/>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22" presetClass="entr" presetSubtype="1" fill="hold" grpId="0" nodeType="clickEffect">
                                  <p:stCondLst>
                                    <p:cond delay="0"/>
                                  </p:stCondLst>
                                  <p:childTnLst>
                                    <p:set>
                                      <p:cBhvr>
                                        <p:cTn id="150" dur="1" fill="hold">
                                          <p:stCondLst>
                                            <p:cond delay="0"/>
                                          </p:stCondLst>
                                        </p:cTn>
                                        <p:tgtEl>
                                          <p:spTgt spid="62"/>
                                        </p:tgtEl>
                                        <p:attrNameLst>
                                          <p:attrName>style.visibility</p:attrName>
                                        </p:attrNameLst>
                                      </p:cBhvr>
                                      <p:to>
                                        <p:strVal val="visible"/>
                                      </p:to>
                                    </p:set>
                                    <p:animEffect transition="in" filter="wipe(up)">
                                      <p:cBhvr>
                                        <p:cTn id="151" dur="500"/>
                                        <p:tgtEl>
                                          <p:spTgt spid="62"/>
                                        </p:tgtEl>
                                      </p:cBhvr>
                                    </p:animEffect>
                                  </p:childTnLst>
                                </p:cTn>
                              </p:par>
                              <p:par>
                                <p:cTn id="152" presetID="35" presetClass="emph" presetSubtype="0" repeatCount="3000" fill="hold" grpId="1" nodeType="withEffect">
                                  <p:stCondLst>
                                    <p:cond delay="0"/>
                                  </p:stCondLst>
                                  <p:childTnLst>
                                    <p:anim calcmode="discrete" valueType="str">
                                      <p:cBhvr>
                                        <p:cTn id="153" dur="500" fill="hold"/>
                                        <p:tgtEl>
                                          <p:spTgt spid="62"/>
                                        </p:tgtEl>
                                        <p:attrNameLst>
                                          <p:attrName>style.visibility</p:attrName>
                                        </p:attrNameLst>
                                      </p:cBhvr>
                                      <p:tavLst>
                                        <p:tav tm="0">
                                          <p:val>
                                            <p:strVal val="hidden"/>
                                          </p:val>
                                        </p:tav>
                                        <p:tav tm="50000">
                                          <p:val>
                                            <p:strVal val="visible"/>
                                          </p:val>
                                        </p:tav>
                                      </p:tavLst>
                                    </p:anim>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grpId="0" nodeType="click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blinds(horizontal)">
                                      <p:cBhvr>
                                        <p:cTn id="158" dur="500"/>
                                        <p:tgtEl>
                                          <p:spTgt spid="63"/>
                                        </p:tgtEl>
                                      </p:cBhvr>
                                    </p:animEffect>
                                  </p:childTnLst>
                                </p:cTn>
                              </p:par>
                              <p:par>
                                <p:cTn id="159" presetID="10" presetClass="exit" presetSubtype="0" fill="hold" grpId="2" nodeType="withEffect">
                                  <p:stCondLst>
                                    <p:cond delay="0"/>
                                  </p:stCondLst>
                                  <p:childTnLst>
                                    <p:animEffect transition="out" filter="fade">
                                      <p:cBhvr>
                                        <p:cTn id="160" dur="2000"/>
                                        <p:tgtEl>
                                          <p:spTgt spid="62"/>
                                        </p:tgtEl>
                                      </p:cBhvr>
                                    </p:animEffect>
                                    <p:set>
                                      <p:cBhvr>
                                        <p:cTn id="161" dur="1" fill="hold">
                                          <p:stCondLst>
                                            <p:cond delay="1999"/>
                                          </p:stCondLst>
                                        </p:cTn>
                                        <p:tgtEl>
                                          <p:spTgt spid="62"/>
                                        </p:tgtEl>
                                        <p:attrNameLst>
                                          <p:attrName>style.visibility</p:attrName>
                                        </p:attrNameLst>
                                      </p:cBhvr>
                                      <p:to>
                                        <p:strVal val="hidden"/>
                                      </p:to>
                                    </p:set>
                                  </p:childTnLst>
                                </p:cTn>
                              </p:par>
                            </p:childTnLst>
                          </p:cTn>
                        </p:par>
                      </p:childTnLst>
                    </p:cTn>
                  </p:par>
                  <p:par>
                    <p:cTn id="162" fill="hold">
                      <p:stCondLst>
                        <p:cond delay="indefinite"/>
                      </p:stCondLst>
                      <p:childTnLst>
                        <p:par>
                          <p:cTn id="163" fill="hold">
                            <p:stCondLst>
                              <p:cond delay="0"/>
                            </p:stCondLst>
                            <p:childTnLst>
                              <p:par>
                                <p:cTn id="164" presetID="22" presetClass="entr" presetSubtype="1" fill="hold" grpId="0" nodeType="clickEffect">
                                  <p:stCondLst>
                                    <p:cond delay="0"/>
                                  </p:stCondLst>
                                  <p:childTnLst>
                                    <p:set>
                                      <p:cBhvr>
                                        <p:cTn id="165" dur="1" fill="hold">
                                          <p:stCondLst>
                                            <p:cond delay="0"/>
                                          </p:stCondLst>
                                        </p:cTn>
                                        <p:tgtEl>
                                          <p:spTgt spid="64"/>
                                        </p:tgtEl>
                                        <p:attrNameLst>
                                          <p:attrName>style.visibility</p:attrName>
                                        </p:attrNameLst>
                                      </p:cBhvr>
                                      <p:to>
                                        <p:strVal val="visible"/>
                                      </p:to>
                                    </p:set>
                                    <p:animEffect transition="in" filter="wipe(up)">
                                      <p:cBhvr>
                                        <p:cTn id="166" dur="500"/>
                                        <p:tgtEl>
                                          <p:spTgt spid="64"/>
                                        </p:tgtEl>
                                      </p:cBhvr>
                                    </p:animEffect>
                                  </p:childTnLst>
                                </p:cTn>
                              </p:par>
                            </p:childTnLst>
                          </p:cTn>
                        </p:par>
                        <p:par>
                          <p:cTn id="167" fill="hold">
                            <p:stCondLst>
                              <p:cond delay="500"/>
                            </p:stCondLst>
                            <p:childTnLst>
                              <p:par>
                                <p:cTn id="168" presetID="35" presetClass="emph" presetSubtype="0" repeatCount="3000" fill="hold" grpId="1" nodeType="afterEffect">
                                  <p:stCondLst>
                                    <p:cond delay="0"/>
                                  </p:stCondLst>
                                  <p:childTnLst>
                                    <p:anim calcmode="discrete" valueType="str">
                                      <p:cBhvr>
                                        <p:cTn id="169" dur="500" fill="hold"/>
                                        <p:tgtEl>
                                          <p:spTgt spid="64"/>
                                        </p:tgtEl>
                                        <p:attrNameLst>
                                          <p:attrName>style.visibility</p:attrName>
                                        </p:attrNameLst>
                                      </p:cBhvr>
                                      <p:tavLst>
                                        <p:tav tm="0">
                                          <p:val>
                                            <p:strVal val="hidden"/>
                                          </p:val>
                                        </p:tav>
                                        <p:tav tm="50000">
                                          <p:val>
                                            <p:strVal val="visible"/>
                                          </p:val>
                                        </p:tav>
                                      </p:tavLst>
                                    </p:anim>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65"/>
                                        </p:tgtEl>
                                        <p:attrNameLst>
                                          <p:attrName>style.visibility</p:attrName>
                                        </p:attrNameLst>
                                      </p:cBhvr>
                                      <p:to>
                                        <p:strVal val="visible"/>
                                      </p:to>
                                    </p:set>
                                    <p:animEffect transition="in" filter="blinds(horizontal)">
                                      <p:cBhvr>
                                        <p:cTn id="174" dur="500"/>
                                        <p:tgtEl>
                                          <p:spTgt spid="65"/>
                                        </p:tgtEl>
                                      </p:cBhvr>
                                    </p:animEffect>
                                  </p:childTnLst>
                                </p:cTn>
                              </p:par>
                              <p:par>
                                <p:cTn id="175" presetID="10" presetClass="exit" presetSubtype="0" fill="hold" grpId="2" nodeType="withEffect">
                                  <p:stCondLst>
                                    <p:cond delay="0"/>
                                  </p:stCondLst>
                                  <p:childTnLst>
                                    <p:animEffect transition="out" filter="fade">
                                      <p:cBhvr>
                                        <p:cTn id="176" dur="2000"/>
                                        <p:tgtEl>
                                          <p:spTgt spid="64"/>
                                        </p:tgtEl>
                                      </p:cBhvr>
                                    </p:animEffect>
                                    <p:set>
                                      <p:cBhvr>
                                        <p:cTn id="177" dur="1" fill="hold">
                                          <p:stCondLst>
                                            <p:cond delay="1999"/>
                                          </p:stCondLst>
                                        </p:cTn>
                                        <p:tgtEl>
                                          <p:spTgt spid="64"/>
                                        </p:tgtEl>
                                        <p:attrNameLst>
                                          <p:attrName>style.visibility</p:attrName>
                                        </p:attrNameLst>
                                      </p:cBhvr>
                                      <p:to>
                                        <p:strVal val="hidden"/>
                                      </p:to>
                                    </p:set>
                                  </p:childTnLst>
                                </p:cTn>
                              </p:par>
                            </p:childTnLst>
                          </p:cTn>
                        </p:par>
                      </p:childTnLst>
                    </p:cTn>
                  </p:par>
                  <p:par>
                    <p:cTn id="178" fill="hold">
                      <p:stCondLst>
                        <p:cond delay="indefinite"/>
                      </p:stCondLst>
                      <p:childTnLst>
                        <p:par>
                          <p:cTn id="179" fill="hold">
                            <p:stCondLst>
                              <p:cond delay="0"/>
                            </p:stCondLst>
                            <p:childTnLst>
                              <p:par>
                                <p:cTn id="180" presetID="22" presetClass="entr" presetSubtype="1" fill="hold" grpId="0" nodeType="clickEffect">
                                  <p:stCondLst>
                                    <p:cond delay="0"/>
                                  </p:stCondLst>
                                  <p:childTnLst>
                                    <p:set>
                                      <p:cBhvr>
                                        <p:cTn id="181" dur="1" fill="hold">
                                          <p:stCondLst>
                                            <p:cond delay="0"/>
                                          </p:stCondLst>
                                        </p:cTn>
                                        <p:tgtEl>
                                          <p:spTgt spid="66"/>
                                        </p:tgtEl>
                                        <p:attrNameLst>
                                          <p:attrName>style.visibility</p:attrName>
                                        </p:attrNameLst>
                                      </p:cBhvr>
                                      <p:to>
                                        <p:strVal val="visible"/>
                                      </p:to>
                                    </p:set>
                                    <p:animEffect transition="in" filter="wipe(up)">
                                      <p:cBhvr>
                                        <p:cTn id="182" dur="500"/>
                                        <p:tgtEl>
                                          <p:spTgt spid="66"/>
                                        </p:tgtEl>
                                      </p:cBhvr>
                                    </p:animEffect>
                                  </p:childTnLst>
                                </p:cTn>
                              </p:par>
                              <p:par>
                                <p:cTn id="183" presetID="22" presetClass="entr" presetSubtype="1" fill="hold" grpId="0" nodeType="withEffect">
                                  <p:stCondLst>
                                    <p:cond delay="0"/>
                                  </p:stCondLst>
                                  <p:childTnLst>
                                    <p:set>
                                      <p:cBhvr>
                                        <p:cTn id="184" dur="1" fill="hold">
                                          <p:stCondLst>
                                            <p:cond delay="0"/>
                                          </p:stCondLst>
                                        </p:cTn>
                                        <p:tgtEl>
                                          <p:spTgt spid="67"/>
                                        </p:tgtEl>
                                        <p:attrNameLst>
                                          <p:attrName>style.visibility</p:attrName>
                                        </p:attrNameLst>
                                      </p:cBhvr>
                                      <p:to>
                                        <p:strVal val="visible"/>
                                      </p:to>
                                    </p:set>
                                    <p:animEffect transition="in" filter="wipe(up)">
                                      <p:cBhvr>
                                        <p:cTn id="185" dur="500"/>
                                        <p:tgtEl>
                                          <p:spTgt spid="67"/>
                                        </p:tgtEl>
                                      </p:cBhvr>
                                    </p:animEffect>
                                  </p:childTnLst>
                                </p:cTn>
                              </p:par>
                            </p:childTnLst>
                          </p:cTn>
                        </p:par>
                        <p:par>
                          <p:cTn id="186" fill="hold">
                            <p:stCondLst>
                              <p:cond delay="500"/>
                            </p:stCondLst>
                            <p:childTnLst>
                              <p:par>
                                <p:cTn id="187" presetID="35" presetClass="emph" presetSubtype="0" repeatCount="3000" fill="hold" grpId="1" nodeType="afterEffect">
                                  <p:stCondLst>
                                    <p:cond delay="0"/>
                                  </p:stCondLst>
                                  <p:childTnLst>
                                    <p:anim calcmode="discrete" valueType="str">
                                      <p:cBhvr>
                                        <p:cTn id="188" dur="500" fill="hold"/>
                                        <p:tgtEl>
                                          <p:spTgt spid="66"/>
                                        </p:tgtEl>
                                        <p:attrNameLst>
                                          <p:attrName>style.visibility</p:attrName>
                                        </p:attrNameLst>
                                      </p:cBhvr>
                                      <p:tavLst>
                                        <p:tav tm="0">
                                          <p:val>
                                            <p:strVal val="hidden"/>
                                          </p:val>
                                        </p:tav>
                                        <p:tav tm="50000">
                                          <p:val>
                                            <p:strVal val="visible"/>
                                          </p:val>
                                        </p:tav>
                                      </p:tavLst>
                                    </p:anim>
                                  </p:childTnLst>
                                </p:cTn>
                              </p:par>
                              <p:par>
                                <p:cTn id="189" presetID="35" presetClass="emph" presetSubtype="0" repeatCount="3000" fill="hold" grpId="1" nodeType="withEffect">
                                  <p:stCondLst>
                                    <p:cond delay="0"/>
                                  </p:stCondLst>
                                  <p:childTnLst>
                                    <p:anim calcmode="discrete" valueType="str">
                                      <p:cBhvr>
                                        <p:cTn id="190" dur="500" fill="hold"/>
                                        <p:tgtEl>
                                          <p:spTgt spid="67"/>
                                        </p:tgtEl>
                                        <p:attrNameLst>
                                          <p:attrName>style.visibility</p:attrName>
                                        </p:attrNameLst>
                                      </p:cBhvr>
                                      <p:tavLst>
                                        <p:tav tm="0">
                                          <p:val>
                                            <p:strVal val="hidden"/>
                                          </p:val>
                                        </p:tav>
                                        <p:tav tm="50000">
                                          <p:val>
                                            <p:strVal val="visible"/>
                                          </p:val>
                                        </p:tav>
                                      </p:tavLst>
                                    </p:anim>
                                  </p:childTnLst>
                                </p:cTn>
                              </p:par>
                            </p:childTnLst>
                          </p:cTn>
                        </p:par>
                      </p:childTnLst>
                    </p:cTn>
                  </p:par>
                  <p:par>
                    <p:cTn id="191" fill="hold">
                      <p:stCondLst>
                        <p:cond delay="indefinite"/>
                      </p:stCondLst>
                      <p:childTnLst>
                        <p:par>
                          <p:cTn id="192" fill="hold">
                            <p:stCondLst>
                              <p:cond delay="0"/>
                            </p:stCondLst>
                            <p:childTnLst>
                              <p:par>
                                <p:cTn id="193" presetID="3" presetClass="entr" presetSubtype="10" fill="hold" grpId="0" nodeType="clickEffect">
                                  <p:stCondLst>
                                    <p:cond delay="0"/>
                                  </p:stCondLst>
                                  <p:childTnLst>
                                    <p:set>
                                      <p:cBhvr>
                                        <p:cTn id="194" dur="1" fill="hold">
                                          <p:stCondLst>
                                            <p:cond delay="0"/>
                                          </p:stCondLst>
                                        </p:cTn>
                                        <p:tgtEl>
                                          <p:spTgt spid="68"/>
                                        </p:tgtEl>
                                        <p:attrNameLst>
                                          <p:attrName>style.visibility</p:attrName>
                                        </p:attrNameLst>
                                      </p:cBhvr>
                                      <p:to>
                                        <p:strVal val="visible"/>
                                      </p:to>
                                    </p:set>
                                    <p:animEffect transition="in" filter="blinds(horizontal)">
                                      <p:cBhvr>
                                        <p:cTn id="195" dur="500"/>
                                        <p:tgtEl>
                                          <p:spTgt spid="68"/>
                                        </p:tgtEl>
                                      </p:cBhvr>
                                    </p:animEffect>
                                  </p:childTnLst>
                                </p:cTn>
                              </p:par>
                              <p:par>
                                <p:cTn id="196" presetID="10" presetClass="exit" presetSubtype="0" fill="hold" grpId="2" nodeType="withEffect">
                                  <p:stCondLst>
                                    <p:cond delay="0"/>
                                  </p:stCondLst>
                                  <p:childTnLst>
                                    <p:animEffect transition="out" filter="fade">
                                      <p:cBhvr>
                                        <p:cTn id="197" dur="2000"/>
                                        <p:tgtEl>
                                          <p:spTgt spid="66"/>
                                        </p:tgtEl>
                                      </p:cBhvr>
                                    </p:animEffect>
                                    <p:set>
                                      <p:cBhvr>
                                        <p:cTn id="198" dur="1" fill="hold">
                                          <p:stCondLst>
                                            <p:cond delay="1999"/>
                                          </p:stCondLst>
                                        </p:cTn>
                                        <p:tgtEl>
                                          <p:spTgt spid="66"/>
                                        </p:tgtEl>
                                        <p:attrNameLst>
                                          <p:attrName>style.visibility</p:attrName>
                                        </p:attrNameLst>
                                      </p:cBhvr>
                                      <p:to>
                                        <p:strVal val="hidden"/>
                                      </p:to>
                                    </p:set>
                                  </p:childTnLst>
                                </p:cTn>
                              </p:par>
                              <p:par>
                                <p:cTn id="199" presetID="10" presetClass="exit" presetSubtype="0" fill="hold" grpId="2" nodeType="withEffect">
                                  <p:stCondLst>
                                    <p:cond delay="0"/>
                                  </p:stCondLst>
                                  <p:childTnLst>
                                    <p:animEffect transition="out" filter="fade">
                                      <p:cBhvr>
                                        <p:cTn id="200" dur="2000"/>
                                        <p:tgtEl>
                                          <p:spTgt spid="67"/>
                                        </p:tgtEl>
                                      </p:cBhvr>
                                    </p:animEffect>
                                    <p:set>
                                      <p:cBhvr>
                                        <p:cTn id="201" dur="1" fill="hold">
                                          <p:stCondLst>
                                            <p:cond delay="1999"/>
                                          </p:stCondLst>
                                        </p:cTn>
                                        <p:tgtEl>
                                          <p:spTgt spid="67"/>
                                        </p:tgtEl>
                                        <p:attrNameLst>
                                          <p:attrName>style.visibility</p:attrName>
                                        </p:attrNameLst>
                                      </p:cBhvr>
                                      <p:to>
                                        <p:strVal val="hidden"/>
                                      </p:to>
                                    </p:set>
                                  </p:childTnLst>
                                </p:cTn>
                              </p:par>
                            </p:childTnLst>
                          </p:cTn>
                        </p:par>
                      </p:childTnLst>
                    </p:cTn>
                  </p:par>
                  <p:par>
                    <p:cTn id="202" fill="hold">
                      <p:stCondLst>
                        <p:cond delay="indefinite"/>
                      </p:stCondLst>
                      <p:childTnLst>
                        <p:par>
                          <p:cTn id="203" fill="hold">
                            <p:stCondLst>
                              <p:cond delay="0"/>
                            </p:stCondLst>
                            <p:childTnLst>
                              <p:par>
                                <p:cTn id="204" presetID="22" presetClass="entr" presetSubtype="1" fill="hold" grpId="0" nodeType="clickEffect">
                                  <p:stCondLst>
                                    <p:cond delay="0"/>
                                  </p:stCondLst>
                                  <p:childTnLst>
                                    <p:set>
                                      <p:cBhvr>
                                        <p:cTn id="205" dur="1" fill="hold">
                                          <p:stCondLst>
                                            <p:cond delay="0"/>
                                          </p:stCondLst>
                                        </p:cTn>
                                        <p:tgtEl>
                                          <p:spTgt spid="69"/>
                                        </p:tgtEl>
                                        <p:attrNameLst>
                                          <p:attrName>style.visibility</p:attrName>
                                        </p:attrNameLst>
                                      </p:cBhvr>
                                      <p:to>
                                        <p:strVal val="visible"/>
                                      </p:to>
                                    </p:set>
                                    <p:animEffect transition="in" filter="wipe(up)">
                                      <p:cBhvr>
                                        <p:cTn id="206" dur="500"/>
                                        <p:tgtEl>
                                          <p:spTgt spid="69"/>
                                        </p:tgtEl>
                                      </p:cBhvr>
                                    </p:animEffect>
                                  </p:childTnLst>
                                </p:cTn>
                              </p:par>
                              <p:par>
                                <p:cTn id="207" presetID="22" presetClass="entr" presetSubtype="1" fill="hold" grpId="0" nodeType="withEffect">
                                  <p:stCondLst>
                                    <p:cond delay="0"/>
                                  </p:stCondLst>
                                  <p:childTnLst>
                                    <p:set>
                                      <p:cBhvr>
                                        <p:cTn id="208" dur="1" fill="hold">
                                          <p:stCondLst>
                                            <p:cond delay="0"/>
                                          </p:stCondLst>
                                        </p:cTn>
                                        <p:tgtEl>
                                          <p:spTgt spid="70"/>
                                        </p:tgtEl>
                                        <p:attrNameLst>
                                          <p:attrName>style.visibility</p:attrName>
                                        </p:attrNameLst>
                                      </p:cBhvr>
                                      <p:to>
                                        <p:strVal val="visible"/>
                                      </p:to>
                                    </p:set>
                                    <p:animEffect transition="in" filter="wipe(up)">
                                      <p:cBhvr>
                                        <p:cTn id="209" dur="500"/>
                                        <p:tgtEl>
                                          <p:spTgt spid="70"/>
                                        </p:tgtEl>
                                      </p:cBhvr>
                                    </p:animEffect>
                                  </p:childTnLst>
                                </p:cTn>
                              </p:par>
                            </p:childTnLst>
                          </p:cTn>
                        </p:par>
                        <p:par>
                          <p:cTn id="210" fill="hold">
                            <p:stCondLst>
                              <p:cond delay="500"/>
                            </p:stCondLst>
                            <p:childTnLst>
                              <p:par>
                                <p:cTn id="211" presetID="35" presetClass="emph" presetSubtype="0" repeatCount="3000" fill="hold" grpId="1" nodeType="afterEffect">
                                  <p:stCondLst>
                                    <p:cond delay="0"/>
                                  </p:stCondLst>
                                  <p:childTnLst>
                                    <p:anim calcmode="discrete" valueType="str">
                                      <p:cBhvr>
                                        <p:cTn id="212" dur="500" fill="hold"/>
                                        <p:tgtEl>
                                          <p:spTgt spid="69"/>
                                        </p:tgtEl>
                                        <p:attrNameLst>
                                          <p:attrName>style.visibility</p:attrName>
                                        </p:attrNameLst>
                                      </p:cBhvr>
                                      <p:tavLst>
                                        <p:tav tm="0">
                                          <p:val>
                                            <p:strVal val="hidden"/>
                                          </p:val>
                                        </p:tav>
                                        <p:tav tm="50000">
                                          <p:val>
                                            <p:strVal val="visible"/>
                                          </p:val>
                                        </p:tav>
                                      </p:tavLst>
                                    </p:anim>
                                  </p:childTnLst>
                                </p:cTn>
                              </p:par>
                              <p:par>
                                <p:cTn id="213" presetID="35" presetClass="emph" presetSubtype="0" repeatCount="3000" fill="hold" grpId="1" nodeType="withEffect">
                                  <p:stCondLst>
                                    <p:cond delay="0"/>
                                  </p:stCondLst>
                                  <p:childTnLst>
                                    <p:anim calcmode="discrete" valueType="str">
                                      <p:cBhvr>
                                        <p:cTn id="214" dur="500" fill="hold"/>
                                        <p:tgtEl>
                                          <p:spTgt spid="70"/>
                                        </p:tgtEl>
                                        <p:attrNameLst>
                                          <p:attrName>style.visibility</p:attrName>
                                        </p:attrNameLst>
                                      </p:cBhvr>
                                      <p:tavLst>
                                        <p:tav tm="0">
                                          <p:val>
                                            <p:strVal val="hidden"/>
                                          </p:val>
                                        </p:tav>
                                        <p:tav tm="50000">
                                          <p:val>
                                            <p:strVal val="visible"/>
                                          </p:val>
                                        </p:tav>
                                      </p:tavLst>
                                    </p:anim>
                                  </p:childTnLst>
                                </p:cTn>
                              </p:par>
                            </p:childTnLst>
                          </p:cTn>
                        </p:par>
                      </p:childTnLst>
                    </p:cTn>
                  </p:par>
                  <p:par>
                    <p:cTn id="215" fill="hold">
                      <p:stCondLst>
                        <p:cond delay="indefinite"/>
                      </p:stCondLst>
                      <p:childTnLst>
                        <p:par>
                          <p:cTn id="216" fill="hold">
                            <p:stCondLst>
                              <p:cond delay="0"/>
                            </p:stCondLst>
                            <p:childTnLst>
                              <p:par>
                                <p:cTn id="217" presetID="3" presetClass="entr" presetSubtype="10" fill="hold" grpId="0" nodeType="clickEffect">
                                  <p:stCondLst>
                                    <p:cond delay="0"/>
                                  </p:stCondLst>
                                  <p:childTnLst>
                                    <p:set>
                                      <p:cBhvr>
                                        <p:cTn id="218" dur="1" fill="hold">
                                          <p:stCondLst>
                                            <p:cond delay="0"/>
                                          </p:stCondLst>
                                        </p:cTn>
                                        <p:tgtEl>
                                          <p:spTgt spid="71"/>
                                        </p:tgtEl>
                                        <p:attrNameLst>
                                          <p:attrName>style.visibility</p:attrName>
                                        </p:attrNameLst>
                                      </p:cBhvr>
                                      <p:to>
                                        <p:strVal val="visible"/>
                                      </p:to>
                                    </p:set>
                                    <p:animEffect transition="in" filter="blinds(horizontal)">
                                      <p:cBhvr>
                                        <p:cTn id="219" dur="500"/>
                                        <p:tgtEl>
                                          <p:spTgt spid="71"/>
                                        </p:tgtEl>
                                      </p:cBhvr>
                                    </p:animEffect>
                                  </p:childTnLst>
                                </p:cTn>
                              </p:par>
                              <p:par>
                                <p:cTn id="220" presetID="10" presetClass="exit" presetSubtype="0" fill="hold" grpId="2" nodeType="withEffect">
                                  <p:stCondLst>
                                    <p:cond delay="0"/>
                                  </p:stCondLst>
                                  <p:childTnLst>
                                    <p:animEffect transition="out" filter="fade">
                                      <p:cBhvr>
                                        <p:cTn id="221" dur="2000"/>
                                        <p:tgtEl>
                                          <p:spTgt spid="69"/>
                                        </p:tgtEl>
                                      </p:cBhvr>
                                    </p:animEffect>
                                    <p:set>
                                      <p:cBhvr>
                                        <p:cTn id="222" dur="1" fill="hold">
                                          <p:stCondLst>
                                            <p:cond delay="1999"/>
                                          </p:stCondLst>
                                        </p:cTn>
                                        <p:tgtEl>
                                          <p:spTgt spid="69"/>
                                        </p:tgtEl>
                                        <p:attrNameLst>
                                          <p:attrName>style.visibility</p:attrName>
                                        </p:attrNameLst>
                                      </p:cBhvr>
                                      <p:to>
                                        <p:strVal val="hidden"/>
                                      </p:to>
                                    </p:set>
                                  </p:childTnLst>
                                </p:cTn>
                              </p:par>
                              <p:par>
                                <p:cTn id="223" presetID="10" presetClass="exit" presetSubtype="0" fill="hold" grpId="2" nodeType="withEffect">
                                  <p:stCondLst>
                                    <p:cond delay="0"/>
                                  </p:stCondLst>
                                  <p:childTnLst>
                                    <p:animEffect transition="out" filter="fade">
                                      <p:cBhvr>
                                        <p:cTn id="224" dur="2000"/>
                                        <p:tgtEl>
                                          <p:spTgt spid="70"/>
                                        </p:tgtEl>
                                      </p:cBhvr>
                                    </p:animEffect>
                                    <p:set>
                                      <p:cBhvr>
                                        <p:cTn id="225" dur="1" fill="hold">
                                          <p:stCondLst>
                                            <p:cond delay="1999"/>
                                          </p:stCondLst>
                                        </p:cTn>
                                        <p:tgtEl>
                                          <p:spTgt spid="70"/>
                                        </p:tgtEl>
                                        <p:attrNameLst>
                                          <p:attrName>style.visibility</p:attrName>
                                        </p:attrNameLst>
                                      </p:cBhvr>
                                      <p:to>
                                        <p:strVal val="hidden"/>
                                      </p:to>
                                    </p:set>
                                  </p:childTnLst>
                                </p:cTn>
                              </p:par>
                            </p:childTnLst>
                          </p:cTn>
                        </p:par>
                      </p:childTnLst>
                    </p:cTn>
                  </p:par>
                  <p:par>
                    <p:cTn id="226" fill="hold">
                      <p:stCondLst>
                        <p:cond delay="indefinite"/>
                      </p:stCondLst>
                      <p:childTnLst>
                        <p:par>
                          <p:cTn id="227" fill="hold">
                            <p:stCondLst>
                              <p:cond delay="0"/>
                            </p:stCondLst>
                            <p:childTnLst>
                              <p:par>
                                <p:cTn id="228" presetID="22" presetClass="entr" presetSubtype="1" fill="hold" grpId="0" nodeType="clickEffect">
                                  <p:stCondLst>
                                    <p:cond delay="0"/>
                                  </p:stCondLst>
                                  <p:childTnLst>
                                    <p:set>
                                      <p:cBhvr>
                                        <p:cTn id="229" dur="1" fill="hold">
                                          <p:stCondLst>
                                            <p:cond delay="0"/>
                                          </p:stCondLst>
                                        </p:cTn>
                                        <p:tgtEl>
                                          <p:spTgt spid="72"/>
                                        </p:tgtEl>
                                        <p:attrNameLst>
                                          <p:attrName>style.visibility</p:attrName>
                                        </p:attrNameLst>
                                      </p:cBhvr>
                                      <p:to>
                                        <p:strVal val="visible"/>
                                      </p:to>
                                    </p:set>
                                    <p:animEffect transition="in" filter="wipe(up)">
                                      <p:cBhvr>
                                        <p:cTn id="230" dur="500"/>
                                        <p:tgtEl>
                                          <p:spTgt spid="72"/>
                                        </p:tgtEl>
                                      </p:cBhvr>
                                    </p:animEffect>
                                  </p:childTnLst>
                                </p:cTn>
                              </p:par>
                              <p:par>
                                <p:cTn id="231" presetID="22" presetClass="entr" presetSubtype="1" fill="hold" grpId="0" nodeType="withEffect">
                                  <p:stCondLst>
                                    <p:cond delay="0"/>
                                  </p:stCondLst>
                                  <p:childTnLst>
                                    <p:set>
                                      <p:cBhvr>
                                        <p:cTn id="232" dur="1" fill="hold">
                                          <p:stCondLst>
                                            <p:cond delay="0"/>
                                          </p:stCondLst>
                                        </p:cTn>
                                        <p:tgtEl>
                                          <p:spTgt spid="73"/>
                                        </p:tgtEl>
                                        <p:attrNameLst>
                                          <p:attrName>style.visibility</p:attrName>
                                        </p:attrNameLst>
                                      </p:cBhvr>
                                      <p:to>
                                        <p:strVal val="visible"/>
                                      </p:to>
                                    </p:set>
                                    <p:animEffect transition="in" filter="wipe(up)">
                                      <p:cBhvr>
                                        <p:cTn id="233" dur="500"/>
                                        <p:tgtEl>
                                          <p:spTgt spid="73"/>
                                        </p:tgtEl>
                                      </p:cBhvr>
                                    </p:animEffect>
                                  </p:childTnLst>
                                </p:cTn>
                              </p:par>
                            </p:childTnLst>
                          </p:cTn>
                        </p:par>
                        <p:par>
                          <p:cTn id="234" fill="hold">
                            <p:stCondLst>
                              <p:cond delay="500"/>
                            </p:stCondLst>
                            <p:childTnLst>
                              <p:par>
                                <p:cTn id="235" presetID="35" presetClass="emph" presetSubtype="0" repeatCount="3000" fill="hold" grpId="1" nodeType="afterEffect">
                                  <p:stCondLst>
                                    <p:cond delay="0"/>
                                  </p:stCondLst>
                                  <p:childTnLst>
                                    <p:anim calcmode="discrete" valueType="str">
                                      <p:cBhvr>
                                        <p:cTn id="236" dur="500" fill="hold"/>
                                        <p:tgtEl>
                                          <p:spTgt spid="72"/>
                                        </p:tgtEl>
                                        <p:attrNameLst>
                                          <p:attrName>style.visibility</p:attrName>
                                        </p:attrNameLst>
                                      </p:cBhvr>
                                      <p:tavLst>
                                        <p:tav tm="0">
                                          <p:val>
                                            <p:strVal val="hidden"/>
                                          </p:val>
                                        </p:tav>
                                        <p:tav tm="50000">
                                          <p:val>
                                            <p:strVal val="visible"/>
                                          </p:val>
                                        </p:tav>
                                      </p:tavLst>
                                    </p:anim>
                                  </p:childTnLst>
                                </p:cTn>
                              </p:par>
                              <p:par>
                                <p:cTn id="237" presetID="35" presetClass="emph" presetSubtype="0" repeatCount="3000" fill="hold" grpId="1" nodeType="withEffect">
                                  <p:stCondLst>
                                    <p:cond delay="0"/>
                                  </p:stCondLst>
                                  <p:childTnLst>
                                    <p:anim calcmode="discrete" valueType="str">
                                      <p:cBhvr>
                                        <p:cTn id="238" dur="500" fill="hold"/>
                                        <p:tgtEl>
                                          <p:spTgt spid="73"/>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3" presetClass="entr" presetSubtype="10" fill="hold" grpId="0" nodeType="clickEffect">
                                  <p:stCondLst>
                                    <p:cond delay="0"/>
                                  </p:stCondLst>
                                  <p:childTnLst>
                                    <p:set>
                                      <p:cBhvr>
                                        <p:cTn id="242" dur="1" fill="hold">
                                          <p:stCondLst>
                                            <p:cond delay="0"/>
                                          </p:stCondLst>
                                        </p:cTn>
                                        <p:tgtEl>
                                          <p:spTgt spid="74"/>
                                        </p:tgtEl>
                                        <p:attrNameLst>
                                          <p:attrName>style.visibility</p:attrName>
                                        </p:attrNameLst>
                                      </p:cBhvr>
                                      <p:to>
                                        <p:strVal val="visible"/>
                                      </p:to>
                                    </p:set>
                                    <p:animEffect transition="in" filter="blinds(horizontal)">
                                      <p:cBhvr>
                                        <p:cTn id="243" dur="500"/>
                                        <p:tgtEl>
                                          <p:spTgt spid="74"/>
                                        </p:tgtEl>
                                      </p:cBhvr>
                                    </p:animEffect>
                                  </p:childTnLst>
                                </p:cTn>
                              </p:par>
                              <p:par>
                                <p:cTn id="244" presetID="10" presetClass="exit" presetSubtype="0" fill="hold" grpId="2" nodeType="withEffect">
                                  <p:stCondLst>
                                    <p:cond delay="0"/>
                                  </p:stCondLst>
                                  <p:childTnLst>
                                    <p:animEffect transition="out" filter="fade">
                                      <p:cBhvr>
                                        <p:cTn id="245" dur="2000"/>
                                        <p:tgtEl>
                                          <p:spTgt spid="72"/>
                                        </p:tgtEl>
                                      </p:cBhvr>
                                    </p:animEffect>
                                    <p:set>
                                      <p:cBhvr>
                                        <p:cTn id="246" dur="1" fill="hold">
                                          <p:stCondLst>
                                            <p:cond delay="1999"/>
                                          </p:stCondLst>
                                        </p:cTn>
                                        <p:tgtEl>
                                          <p:spTgt spid="72"/>
                                        </p:tgtEl>
                                        <p:attrNameLst>
                                          <p:attrName>style.visibility</p:attrName>
                                        </p:attrNameLst>
                                      </p:cBhvr>
                                      <p:to>
                                        <p:strVal val="hidden"/>
                                      </p:to>
                                    </p:set>
                                  </p:childTnLst>
                                </p:cTn>
                              </p:par>
                              <p:par>
                                <p:cTn id="247" presetID="10" presetClass="exit" presetSubtype="0" fill="hold" grpId="2" nodeType="withEffect">
                                  <p:stCondLst>
                                    <p:cond delay="0"/>
                                  </p:stCondLst>
                                  <p:childTnLst>
                                    <p:animEffect transition="out" filter="fade">
                                      <p:cBhvr>
                                        <p:cTn id="248" dur="2000"/>
                                        <p:tgtEl>
                                          <p:spTgt spid="73"/>
                                        </p:tgtEl>
                                      </p:cBhvr>
                                    </p:animEffect>
                                    <p:set>
                                      <p:cBhvr>
                                        <p:cTn id="249" dur="1" fill="hold">
                                          <p:stCondLst>
                                            <p:cond delay="1999"/>
                                          </p:stCondLst>
                                        </p:cTn>
                                        <p:tgtEl>
                                          <p:spTgt spid="73"/>
                                        </p:tgtEl>
                                        <p:attrNameLst>
                                          <p:attrName>style.visibility</p:attrName>
                                        </p:attrNameLst>
                                      </p:cBhvr>
                                      <p:to>
                                        <p:strVal val="hidden"/>
                                      </p:to>
                                    </p:set>
                                  </p:childTnLst>
                                </p:cTn>
                              </p:par>
                            </p:childTnLst>
                          </p:cTn>
                        </p:par>
                      </p:childTnLst>
                    </p:cTn>
                  </p:par>
                  <p:par>
                    <p:cTn id="250" fill="hold">
                      <p:stCondLst>
                        <p:cond delay="indefinite"/>
                      </p:stCondLst>
                      <p:childTnLst>
                        <p:par>
                          <p:cTn id="251" fill="hold">
                            <p:stCondLst>
                              <p:cond delay="0"/>
                            </p:stCondLst>
                            <p:childTnLst>
                              <p:par>
                                <p:cTn id="252" presetID="22" presetClass="entr" presetSubtype="1" fill="hold" grpId="0" nodeType="clickEffect">
                                  <p:stCondLst>
                                    <p:cond delay="0"/>
                                  </p:stCondLst>
                                  <p:childTnLst>
                                    <p:set>
                                      <p:cBhvr>
                                        <p:cTn id="253" dur="1" fill="hold">
                                          <p:stCondLst>
                                            <p:cond delay="0"/>
                                          </p:stCondLst>
                                        </p:cTn>
                                        <p:tgtEl>
                                          <p:spTgt spid="75"/>
                                        </p:tgtEl>
                                        <p:attrNameLst>
                                          <p:attrName>style.visibility</p:attrName>
                                        </p:attrNameLst>
                                      </p:cBhvr>
                                      <p:to>
                                        <p:strVal val="visible"/>
                                      </p:to>
                                    </p:set>
                                    <p:animEffect transition="in" filter="wipe(up)">
                                      <p:cBhvr>
                                        <p:cTn id="254" dur="500"/>
                                        <p:tgtEl>
                                          <p:spTgt spid="75"/>
                                        </p:tgtEl>
                                      </p:cBhvr>
                                    </p:animEffect>
                                  </p:childTnLst>
                                </p:cTn>
                              </p:par>
                              <p:par>
                                <p:cTn id="255" presetID="35" presetClass="emph" presetSubtype="0" repeatCount="3000" fill="hold" grpId="1" nodeType="withEffect">
                                  <p:stCondLst>
                                    <p:cond delay="0"/>
                                  </p:stCondLst>
                                  <p:childTnLst>
                                    <p:anim calcmode="discrete" valueType="str">
                                      <p:cBhvr>
                                        <p:cTn id="256" dur="500" fill="hold"/>
                                        <p:tgtEl>
                                          <p:spTgt spid="75"/>
                                        </p:tgtEl>
                                        <p:attrNameLst>
                                          <p:attrName>style.visibility</p:attrName>
                                        </p:attrNameLst>
                                      </p:cBhvr>
                                      <p:tavLst>
                                        <p:tav tm="0">
                                          <p:val>
                                            <p:strVal val="hidden"/>
                                          </p:val>
                                        </p:tav>
                                        <p:tav tm="50000">
                                          <p:val>
                                            <p:strVal val="visible"/>
                                          </p:val>
                                        </p:tav>
                                      </p:tavLst>
                                    </p:anim>
                                  </p:childTnLst>
                                </p:cTn>
                              </p:par>
                            </p:childTnLst>
                          </p:cTn>
                        </p:par>
                      </p:childTnLst>
                    </p:cTn>
                  </p:par>
                  <p:par>
                    <p:cTn id="257" fill="hold">
                      <p:stCondLst>
                        <p:cond delay="indefinite"/>
                      </p:stCondLst>
                      <p:childTnLst>
                        <p:par>
                          <p:cTn id="258" fill="hold">
                            <p:stCondLst>
                              <p:cond delay="0"/>
                            </p:stCondLst>
                            <p:childTnLst>
                              <p:par>
                                <p:cTn id="259" presetID="3" presetClass="entr" presetSubtype="10" fill="hold" grpId="0" nodeType="clickEffect">
                                  <p:stCondLst>
                                    <p:cond delay="0"/>
                                  </p:stCondLst>
                                  <p:childTnLst>
                                    <p:set>
                                      <p:cBhvr>
                                        <p:cTn id="260" dur="1" fill="hold">
                                          <p:stCondLst>
                                            <p:cond delay="0"/>
                                          </p:stCondLst>
                                        </p:cTn>
                                        <p:tgtEl>
                                          <p:spTgt spid="76"/>
                                        </p:tgtEl>
                                        <p:attrNameLst>
                                          <p:attrName>style.visibility</p:attrName>
                                        </p:attrNameLst>
                                      </p:cBhvr>
                                      <p:to>
                                        <p:strVal val="visible"/>
                                      </p:to>
                                    </p:set>
                                    <p:animEffect transition="in" filter="blinds(horizontal)">
                                      <p:cBhvr>
                                        <p:cTn id="261" dur="500"/>
                                        <p:tgtEl>
                                          <p:spTgt spid="76"/>
                                        </p:tgtEl>
                                      </p:cBhvr>
                                    </p:animEffect>
                                  </p:childTnLst>
                                </p:cTn>
                              </p:par>
                              <p:par>
                                <p:cTn id="262" presetID="10" presetClass="exit" presetSubtype="0" fill="hold" grpId="2" nodeType="withEffect">
                                  <p:stCondLst>
                                    <p:cond delay="0"/>
                                  </p:stCondLst>
                                  <p:childTnLst>
                                    <p:animEffect transition="out" filter="fade">
                                      <p:cBhvr>
                                        <p:cTn id="263" dur="2000"/>
                                        <p:tgtEl>
                                          <p:spTgt spid="75"/>
                                        </p:tgtEl>
                                      </p:cBhvr>
                                    </p:animEffect>
                                    <p:set>
                                      <p:cBhvr>
                                        <p:cTn id="264" dur="1" fill="hold">
                                          <p:stCondLst>
                                            <p:cond delay="1999"/>
                                          </p:stCondLst>
                                        </p:cTn>
                                        <p:tgtEl>
                                          <p:spTgt spid="75"/>
                                        </p:tgtEl>
                                        <p:attrNameLst>
                                          <p:attrName>style.visibility</p:attrName>
                                        </p:attrNameLst>
                                      </p:cBhvr>
                                      <p:to>
                                        <p:strVal val="hidden"/>
                                      </p:to>
                                    </p:set>
                                  </p:childTnLst>
                                </p:cTn>
                              </p:par>
                            </p:childTnLst>
                          </p:cTn>
                        </p:par>
                      </p:childTnLst>
                    </p:cTn>
                  </p:par>
                  <p:par>
                    <p:cTn id="265" fill="hold">
                      <p:stCondLst>
                        <p:cond delay="indefinite"/>
                      </p:stCondLst>
                      <p:childTnLst>
                        <p:par>
                          <p:cTn id="266" fill="hold">
                            <p:stCondLst>
                              <p:cond delay="0"/>
                            </p:stCondLst>
                            <p:childTnLst>
                              <p:par>
                                <p:cTn id="267" presetID="22" presetClass="entr" presetSubtype="1" fill="hold" grpId="0" nodeType="clickEffect">
                                  <p:stCondLst>
                                    <p:cond delay="0"/>
                                  </p:stCondLst>
                                  <p:childTnLst>
                                    <p:set>
                                      <p:cBhvr>
                                        <p:cTn id="268" dur="1" fill="hold">
                                          <p:stCondLst>
                                            <p:cond delay="0"/>
                                          </p:stCondLst>
                                        </p:cTn>
                                        <p:tgtEl>
                                          <p:spTgt spid="77"/>
                                        </p:tgtEl>
                                        <p:attrNameLst>
                                          <p:attrName>style.visibility</p:attrName>
                                        </p:attrNameLst>
                                      </p:cBhvr>
                                      <p:to>
                                        <p:strVal val="visible"/>
                                      </p:to>
                                    </p:set>
                                    <p:animEffect transition="in" filter="wipe(up)">
                                      <p:cBhvr>
                                        <p:cTn id="269" dur="500"/>
                                        <p:tgtEl>
                                          <p:spTgt spid="77"/>
                                        </p:tgtEl>
                                      </p:cBhvr>
                                    </p:animEffect>
                                  </p:childTnLst>
                                </p:cTn>
                              </p:par>
                            </p:childTnLst>
                          </p:cTn>
                        </p:par>
                        <p:par>
                          <p:cTn id="270" fill="hold">
                            <p:stCondLst>
                              <p:cond delay="500"/>
                            </p:stCondLst>
                            <p:childTnLst>
                              <p:par>
                                <p:cTn id="271" presetID="35" presetClass="emph" presetSubtype="0" repeatCount="3000" fill="hold" grpId="1" nodeType="afterEffect">
                                  <p:stCondLst>
                                    <p:cond delay="0"/>
                                  </p:stCondLst>
                                  <p:childTnLst>
                                    <p:anim calcmode="discrete" valueType="str">
                                      <p:cBhvr>
                                        <p:cTn id="272" dur="500" fill="hold"/>
                                        <p:tgtEl>
                                          <p:spTgt spid="77"/>
                                        </p:tgtEl>
                                        <p:attrNameLst>
                                          <p:attrName>style.visibility</p:attrName>
                                        </p:attrNameLst>
                                      </p:cBhvr>
                                      <p:tavLst>
                                        <p:tav tm="0">
                                          <p:val>
                                            <p:strVal val="hidden"/>
                                          </p:val>
                                        </p:tav>
                                        <p:tav tm="50000">
                                          <p:val>
                                            <p:strVal val="visible"/>
                                          </p:val>
                                        </p:tav>
                                      </p:tavLst>
                                    </p:anim>
                                  </p:childTnLst>
                                </p:cTn>
                              </p:par>
                            </p:childTnLst>
                          </p:cTn>
                        </p:par>
                      </p:childTnLst>
                    </p:cTn>
                  </p:par>
                  <p:par>
                    <p:cTn id="273" fill="hold">
                      <p:stCondLst>
                        <p:cond delay="indefinite"/>
                      </p:stCondLst>
                      <p:childTnLst>
                        <p:par>
                          <p:cTn id="274" fill="hold">
                            <p:stCondLst>
                              <p:cond delay="0"/>
                            </p:stCondLst>
                            <p:childTnLst>
                              <p:par>
                                <p:cTn id="275" presetID="3" presetClass="entr" presetSubtype="10" fill="hold" grpId="0" nodeType="clickEffect">
                                  <p:stCondLst>
                                    <p:cond delay="0"/>
                                  </p:stCondLst>
                                  <p:childTnLst>
                                    <p:set>
                                      <p:cBhvr>
                                        <p:cTn id="276" dur="1" fill="hold">
                                          <p:stCondLst>
                                            <p:cond delay="0"/>
                                          </p:stCondLst>
                                        </p:cTn>
                                        <p:tgtEl>
                                          <p:spTgt spid="78"/>
                                        </p:tgtEl>
                                        <p:attrNameLst>
                                          <p:attrName>style.visibility</p:attrName>
                                        </p:attrNameLst>
                                      </p:cBhvr>
                                      <p:to>
                                        <p:strVal val="visible"/>
                                      </p:to>
                                    </p:set>
                                    <p:animEffect transition="in" filter="blinds(horizontal)">
                                      <p:cBhvr>
                                        <p:cTn id="277" dur="500"/>
                                        <p:tgtEl>
                                          <p:spTgt spid="78"/>
                                        </p:tgtEl>
                                      </p:cBhvr>
                                    </p:animEffect>
                                  </p:childTnLst>
                                </p:cTn>
                              </p:par>
                              <p:par>
                                <p:cTn id="278" presetID="10" presetClass="exit" presetSubtype="0" fill="hold" grpId="2" nodeType="withEffect">
                                  <p:stCondLst>
                                    <p:cond delay="0"/>
                                  </p:stCondLst>
                                  <p:childTnLst>
                                    <p:animEffect transition="out" filter="fade">
                                      <p:cBhvr>
                                        <p:cTn id="279" dur="2000"/>
                                        <p:tgtEl>
                                          <p:spTgt spid="77"/>
                                        </p:tgtEl>
                                      </p:cBhvr>
                                    </p:animEffect>
                                    <p:set>
                                      <p:cBhvr>
                                        <p:cTn id="280" dur="1" fill="hold">
                                          <p:stCondLst>
                                            <p:cond delay="1999"/>
                                          </p:stCondLst>
                                        </p:cTn>
                                        <p:tgtEl>
                                          <p:spTgt spid="77"/>
                                        </p:tgtEl>
                                        <p:attrNameLst>
                                          <p:attrName>style.visibility</p:attrName>
                                        </p:attrNameLst>
                                      </p:cBhvr>
                                      <p:to>
                                        <p:strVal val="hidden"/>
                                      </p:to>
                                    </p:set>
                                  </p:childTnLst>
                                </p:cTn>
                              </p:par>
                            </p:childTnLst>
                          </p:cTn>
                        </p:par>
                      </p:childTnLst>
                    </p:cTn>
                  </p:par>
                  <p:par>
                    <p:cTn id="281" fill="hold">
                      <p:stCondLst>
                        <p:cond delay="indefinite"/>
                      </p:stCondLst>
                      <p:childTnLst>
                        <p:par>
                          <p:cTn id="282" fill="hold">
                            <p:stCondLst>
                              <p:cond delay="0"/>
                            </p:stCondLst>
                            <p:childTnLst>
                              <p:par>
                                <p:cTn id="283" presetID="22" presetClass="entr" presetSubtype="1" fill="hold" grpId="0" nodeType="clickEffect">
                                  <p:stCondLst>
                                    <p:cond delay="0"/>
                                  </p:stCondLst>
                                  <p:childTnLst>
                                    <p:set>
                                      <p:cBhvr>
                                        <p:cTn id="284" dur="1" fill="hold">
                                          <p:stCondLst>
                                            <p:cond delay="0"/>
                                          </p:stCondLst>
                                        </p:cTn>
                                        <p:tgtEl>
                                          <p:spTgt spid="81"/>
                                        </p:tgtEl>
                                        <p:attrNameLst>
                                          <p:attrName>style.visibility</p:attrName>
                                        </p:attrNameLst>
                                      </p:cBhvr>
                                      <p:to>
                                        <p:strVal val="visible"/>
                                      </p:to>
                                    </p:set>
                                    <p:animEffect transition="in" filter="wipe(up)">
                                      <p:cBhvr>
                                        <p:cTn id="285" dur="500"/>
                                        <p:tgtEl>
                                          <p:spTgt spid="81"/>
                                        </p:tgtEl>
                                      </p:cBhvr>
                                    </p:animEffect>
                                  </p:childTnLst>
                                </p:cTn>
                              </p:par>
                              <p:par>
                                <p:cTn id="286" presetID="22" presetClass="entr" presetSubtype="1" fill="hold" grpId="0" nodeType="withEffect">
                                  <p:stCondLst>
                                    <p:cond delay="0"/>
                                  </p:stCondLst>
                                  <p:childTnLst>
                                    <p:set>
                                      <p:cBhvr>
                                        <p:cTn id="287" dur="1" fill="hold">
                                          <p:stCondLst>
                                            <p:cond delay="0"/>
                                          </p:stCondLst>
                                        </p:cTn>
                                        <p:tgtEl>
                                          <p:spTgt spid="82"/>
                                        </p:tgtEl>
                                        <p:attrNameLst>
                                          <p:attrName>style.visibility</p:attrName>
                                        </p:attrNameLst>
                                      </p:cBhvr>
                                      <p:to>
                                        <p:strVal val="visible"/>
                                      </p:to>
                                    </p:set>
                                    <p:animEffect transition="in" filter="wipe(up)">
                                      <p:cBhvr>
                                        <p:cTn id="288" dur="500"/>
                                        <p:tgtEl>
                                          <p:spTgt spid="82"/>
                                        </p:tgtEl>
                                      </p:cBhvr>
                                    </p:animEffect>
                                  </p:childTnLst>
                                </p:cTn>
                              </p:par>
                            </p:childTnLst>
                          </p:cTn>
                        </p:par>
                        <p:par>
                          <p:cTn id="289" fill="hold">
                            <p:stCondLst>
                              <p:cond delay="500"/>
                            </p:stCondLst>
                            <p:childTnLst>
                              <p:par>
                                <p:cTn id="290" presetID="35" presetClass="emph" presetSubtype="0" repeatCount="3000" fill="hold" grpId="1" nodeType="afterEffect">
                                  <p:stCondLst>
                                    <p:cond delay="0"/>
                                  </p:stCondLst>
                                  <p:childTnLst>
                                    <p:anim calcmode="discrete" valueType="str">
                                      <p:cBhvr>
                                        <p:cTn id="291" dur="500" fill="hold"/>
                                        <p:tgtEl>
                                          <p:spTgt spid="81"/>
                                        </p:tgtEl>
                                        <p:attrNameLst>
                                          <p:attrName>style.visibility</p:attrName>
                                        </p:attrNameLst>
                                      </p:cBhvr>
                                      <p:tavLst>
                                        <p:tav tm="0">
                                          <p:val>
                                            <p:strVal val="hidden"/>
                                          </p:val>
                                        </p:tav>
                                        <p:tav tm="50000">
                                          <p:val>
                                            <p:strVal val="visible"/>
                                          </p:val>
                                        </p:tav>
                                      </p:tavLst>
                                    </p:anim>
                                  </p:childTnLst>
                                </p:cTn>
                              </p:par>
                              <p:par>
                                <p:cTn id="292" presetID="35" presetClass="emph" presetSubtype="0" repeatCount="3000" fill="hold" grpId="1" nodeType="withEffect">
                                  <p:stCondLst>
                                    <p:cond delay="0"/>
                                  </p:stCondLst>
                                  <p:childTnLst>
                                    <p:anim calcmode="discrete" valueType="str">
                                      <p:cBhvr>
                                        <p:cTn id="293" dur="500" fill="hold"/>
                                        <p:tgtEl>
                                          <p:spTgt spid="82"/>
                                        </p:tgtEl>
                                        <p:attrNameLst>
                                          <p:attrName>style.visibility</p:attrName>
                                        </p:attrNameLst>
                                      </p:cBhvr>
                                      <p:tavLst>
                                        <p:tav tm="0">
                                          <p:val>
                                            <p:strVal val="hidden"/>
                                          </p:val>
                                        </p:tav>
                                        <p:tav tm="50000">
                                          <p:val>
                                            <p:strVal val="visible"/>
                                          </p:val>
                                        </p:tav>
                                      </p:tavLst>
                                    </p:anim>
                                  </p:childTnLst>
                                </p:cTn>
                              </p:par>
                            </p:childTnLst>
                          </p:cTn>
                        </p:par>
                      </p:childTnLst>
                    </p:cTn>
                  </p:par>
                  <p:par>
                    <p:cTn id="294" fill="hold">
                      <p:stCondLst>
                        <p:cond delay="indefinite"/>
                      </p:stCondLst>
                      <p:childTnLst>
                        <p:par>
                          <p:cTn id="295" fill="hold">
                            <p:stCondLst>
                              <p:cond delay="0"/>
                            </p:stCondLst>
                            <p:childTnLst>
                              <p:par>
                                <p:cTn id="296" presetID="3" presetClass="entr" presetSubtype="10" fill="hold" grpId="0" nodeType="clickEffect">
                                  <p:stCondLst>
                                    <p:cond delay="0"/>
                                  </p:stCondLst>
                                  <p:childTnLst>
                                    <p:set>
                                      <p:cBhvr>
                                        <p:cTn id="297" dur="1" fill="hold">
                                          <p:stCondLst>
                                            <p:cond delay="0"/>
                                          </p:stCondLst>
                                        </p:cTn>
                                        <p:tgtEl>
                                          <p:spTgt spid="83"/>
                                        </p:tgtEl>
                                        <p:attrNameLst>
                                          <p:attrName>style.visibility</p:attrName>
                                        </p:attrNameLst>
                                      </p:cBhvr>
                                      <p:to>
                                        <p:strVal val="visible"/>
                                      </p:to>
                                    </p:set>
                                    <p:animEffect transition="in" filter="blinds(horizontal)">
                                      <p:cBhvr>
                                        <p:cTn id="298" dur="500"/>
                                        <p:tgtEl>
                                          <p:spTgt spid="83"/>
                                        </p:tgtEl>
                                      </p:cBhvr>
                                    </p:animEffect>
                                  </p:childTnLst>
                                </p:cTn>
                              </p:par>
                              <p:par>
                                <p:cTn id="299" presetID="10" presetClass="exit" presetSubtype="0" fill="hold" grpId="2" nodeType="withEffect">
                                  <p:stCondLst>
                                    <p:cond delay="0"/>
                                  </p:stCondLst>
                                  <p:childTnLst>
                                    <p:animEffect transition="out" filter="fade">
                                      <p:cBhvr>
                                        <p:cTn id="300" dur="2000"/>
                                        <p:tgtEl>
                                          <p:spTgt spid="81"/>
                                        </p:tgtEl>
                                      </p:cBhvr>
                                    </p:animEffect>
                                    <p:set>
                                      <p:cBhvr>
                                        <p:cTn id="301" dur="1" fill="hold">
                                          <p:stCondLst>
                                            <p:cond delay="1999"/>
                                          </p:stCondLst>
                                        </p:cTn>
                                        <p:tgtEl>
                                          <p:spTgt spid="81"/>
                                        </p:tgtEl>
                                        <p:attrNameLst>
                                          <p:attrName>style.visibility</p:attrName>
                                        </p:attrNameLst>
                                      </p:cBhvr>
                                      <p:to>
                                        <p:strVal val="hidden"/>
                                      </p:to>
                                    </p:set>
                                  </p:childTnLst>
                                </p:cTn>
                              </p:par>
                              <p:par>
                                <p:cTn id="302" presetID="10" presetClass="exit" presetSubtype="0" fill="hold" grpId="2" nodeType="withEffect">
                                  <p:stCondLst>
                                    <p:cond delay="0"/>
                                  </p:stCondLst>
                                  <p:childTnLst>
                                    <p:animEffect transition="out" filter="fade">
                                      <p:cBhvr>
                                        <p:cTn id="303" dur="2000"/>
                                        <p:tgtEl>
                                          <p:spTgt spid="82"/>
                                        </p:tgtEl>
                                      </p:cBhvr>
                                    </p:animEffect>
                                    <p:set>
                                      <p:cBhvr>
                                        <p:cTn id="304" dur="1" fill="hold">
                                          <p:stCondLst>
                                            <p:cond delay="1999"/>
                                          </p:stCondLst>
                                        </p:cTn>
                                        <p:tgtEl>
                                          <p:spTgt spid="82"/>
                                        </p:tgtEl>
                                        <p:attrNameLst>
                                          <p:attrName>style.visibility</p:attrName>
                                        </p:attrNameLst>
                                      </p:cBhvr>
                                      <p:to>
                                        <p:strVal val="hidden"/>
                                      </p:to>
                                    </p:set>
                                  </p:childTnLst>
                                </p:cTn>
                              </p:par>
                            </p:childTnLst>
                          </p:cTn>
                        </p:par>
                      </p:childTnLst>
                    </p:cTn>
                  </p:par>
                  <p:par>
                    <p:cTn id="305" fill="hold">
                      <p:stCondLst>
                        <p:cond delay="indefinite"/>
                      </p:stCondLst>
                      <p:childTnLst>
                        <p:par>
                          <p:cTn id="306" fill="hold">
                            <p:stCondLst>
                              <p:cond delay="0"/>
                            </p:stCondLst>
                            <p:childTnLst>
                              <p:par>
                                <p:cTn id="307" presetID="22" presetClass="entr" presetSubtype="1" fill="hold" grpId="0" nodeType="clickEffect">
                                  <p:stCondLst>
                                    <p:cond delay="0"/>
                                  </p:stCondLst>
                                  <p:childTnLst>
                                    <p:set>
                                      <p:cBhvr>
                                        <p:cTn id="308" dur="1" fill="hold">
                                          <p:stCondLst>
                                            <p:cond delay="0"/>
                                          </p:stCondLst>
                                        </p:cTn>
                                        <p:tgtEl>
                                          <p:spTgt spid="84"/>
                                        </p:tgtEl>
                                        <p:attrNameLst>
                                          <p:attrName>style.visibility</p:attrName>
                                        </p:attrNameLst>
                                      </p:cBhvr>
                                      <p:to>
                                        <p:strVal val="visible"/>
                                      </p:to>
                                    </p:set>
                                    <p:animEffect transition="in" filter="wipe(up)">
                                      <p:cBhvr>
                                        <p:cTn id="309" dur="500"/>
                                        <p:tgtEl>
                                          <p:spTgt spid="84"/>
                                        </p:tgtEl>
                                      </p:cBhvr>
                                    </p:animEffect>
                                  </p:childTnLst>
                                </p:cTn>
                              </p:par>
                              <p:par>
                                <p:cTn id="310" presetID="22" presetClass="entr" presetSubtype="1" fill="hold" grpId="0" nodeType="withEffect">
                                  <p:stCondLst>
                                    <p:cond delay="0"/>
                                  </p:stCondLst>
                                  <p:childTnLst>
                                    <p:set>
                                      <p:cBhvr>
                                        <p:cTn id="311" dur="1" fill="hold">
                                          <p:stCondLst>
                                            <p:cond delay="0"/>
                                          </p:stCondLst>
                                        </p:cTn>
                                        <p:tgtEl>
                                          <p:spTgt spid="85"/>
                                        </p:tgtEl>
                                        <p:attrNameLst>
                                          <p:attrName>style.visibility</p:attrName>
                                        </p:attrNameLst>
                                      </p:cBhvr>
                                      <p:to>
                                        <p:strVal val="visible"/>
                                      </p:to>
                                    </p:set>
                                    <p:animEffect transition="in" filter="wipe(up)">
                                      <p:cBhvr>
                                        <p:cTn id="312" dur="500"/>
                                        <p:tgtEl>
                                          <p:spTgt spid="85"/>
                                        </p:tgtEl>
                                      </p:cBhvr>
                                    </p:animEffect>
                                  </p:childTnLst>
                                </p:cTn>
                              </p:par>
                            </p:childTnLst>
                          </p:cTn>
                        </p:par>
                        <p:par>
                          <p:cTn id="313" fill="hold">
                            <p:stCondLst>
                              <p:cond delay="500"/>
                            </p:stCondLst>
                            <p:childTnLst>
                              <p:par>
                                <p:cTn id="314" presetID="35" presetClass="emph" presetSubtype="0" repeatCount="3000" fill="hold" grpId="1" nodeType="afterEffect">
                                  <p:stCondLst>
                                    <p:cond delay="0"/>
                                  </p:stCondLst>
                                  <p:childTnLst>
                                    <p:anim calcmode="discrete" valueType="str">
                                      <p:cBhvr>
                                        <p:cTn id="315" dur="500" fill="hold"/>
                                        <p:tgtEl>
                                          <p:spTgt spid="84"/>
                                        </p:tgtEl>
                                        <p:attrNameLst>
                                          <p:attrName>style.visibility</p:attrName>
                                        </p:attrNameLst>
                                      </p:cBhvr>
                                      <p:tavLst>
                                        <p:tav tm="0">
                                          <p:val>
                                            <p:strVal val="hidden"/>
                                          </p:val>
                                        </p:tav>
                                        <p:tav tm="50000">
                                          <p:val>
                                            <p:strVal val="visible"/>
                                          </p:val>
                                        </p:tav>
                                      </p:tavLst>
                                    </p:anim>
                                  </p:childTnLst>
                                </p:cTn>
                              </p:par>
                              <p:par>
                                <p:cTn id="316" presetID="35" presetClass="emph" presetSubtype="0" repeatCount="3000" fill="hold" grpId="1" nodeType="withEffect">
                                  <p:stCondLst>
                                    <p:cond delay="0"/>
                                  </p:stCondLst>
                                  <p:childTnLst>
                                    <p:anim calcmode="discrete" valueType="str">
                                      <p:cBhvr>
                                        <p:cTn id="317" dur="500" fill="hold"/>
                                        <p:tgtEl>
                                          <p:spTgt spid="85"/>
                                        </p:tgtEl>
                                        <p:attrNameLst>
                                          <p:attrName>style.visibility</p:attrName>
                                        </p:attrNameLst>
                                      </p:cBhvr>
                                      <p:tavLst>
                                        <p:tav tm="0">
                                          <p:val>
                                            <p:strVal val="hidden"/>
                                          </p:val>
                                        </p:tav>
                                        <p:tav tm="50000">
                                          <p:val>
                                            <p:strVal val="visible"/>
                                          </p:val>
                                        </p:tav>
                                      </p:tavLst>
                                    </p:anim>
                                  </p:childTnLst>
                                </p:cTn>
                              </p:par>
                            </p:childTnLst>
                          </p:cTn>
                        </p:par>
                      </p:childTnLst>
                    </p:cTn>
                  </p:par>
                  <p:par>
                    <p:cTn id="318" fill="hold">
                      <p:stCondLst>
                        <p:cond delay="indefinite"/>
                      </p:stCondLst>
                      <p:childTnLst>
                        <p:par>
                          <p:cTn id="319" fill="hold">
                            <p:stCondLst>
                              <p:cond delay="0"/>
                            </p:stCondLst>
                            <p:childTnLst>
                              <p:par>
                                <p:cTn id="320" presetID="3" presetClass="entr" presetSubtype="10" fill="hold" grpId="0" nodeType="clickEffect">
                                  <p:stCondLst>
                                    <p:cond delay="0"/>
                                  </p:stCondLst>
                                  <p:childTnLst>
                                    <p:set>
                                      <p:cBhvr>
                                        <p:cTn id="321" dur="1" fill="hold">
                                          <p:stCondLst>
                                            <p:cond delay="0"/>
                                          </p:stCondLst>
                                        </p:cTn>
                                        <p:tgtEl>
                                          <p:spTgt spid="86"/>
                                        </p:tgtEl>
                                        <p:attrNameLst>
                                          <p:attrName>style.visibility</p:attrName>
                                        </p:attrNameLst>
                                      </p:cBhvr>
                                      <p:to>
                                        <p:strVal val="visible"/>
                                      </p:to>
                                    </p:set>
                                    <p:animEffect transition="in" filter="blinds(horizontal)">
                                      <p:cBhvr>
                                        <p:cTn id="322" dur="500"/>
                                        <p:tgtEl>
                                          <p:spTgt spid="86"/>
                                        </p:tgtEl>
                                      </p:cBhvr>
                                    </p:animEffect>
                                  </p:childTnLst>
                                </p:cTn>
                              </p:par>
                              <p:par>
                                <p:cTn id="323" presetID="10" presetClass="exit" presetSubtype="0" fill="hold" grpId="2" nodeType="withEffect">
                                  <p:stCondLst>
                                    <p:cond delay="0"/>
                                  </p:stCondLst>
                                  <p:childTnLst>
                                    <p:animEffect transition="out" filter="fade">
                                      <p:cBhvr>
                                        <p:cTn id="324" dur="2000"/>
                                        <p:tgtEl>
                                          <p:spTgt spid="84"/>
                                        </p:tgtEl>
                                      </p:cBhvr>
                                    </p:animEffect>
                                    <p:set>
                                      <p:cBhvr>
                                        <p:cTn id="325" dur="1" fill="hold">
                                          <p:stCondLst>
                                            <p:cond delay="1999"/>
                                          </p:stCondLst>
                                        </p:cTn>
                                        <p:tgtEl>
                                          <p:spTgt spid="84"/>
                                        </p:tgtEl>
                                        <p:attrNameLst>
                                          <p:attrName>style.visibility</p:attrName>
                                        </p:attrNameLst>
                                      </p:cBhvr>
                                      <p:to>
                                        <p:strVal val="hidden"/>
                                      </p:to>
                                    </p:set>
                                  </p:childTnLst>
                                </p:cTn>
                              </p:par>
                              <p:par>
                                <p:cTn id="326" presetID="10" presetClass="exit" presetSubtype="0" fill="hold" grpId="2" nodeType="withEffect">
                                  <p:stCondLst>
                                    <p:cond delay="0"/>
                                  </p:stCondLst>
                                  <p:childTnLst>
                                    <p:animEffect transition="out" filter="fade">
                                      <p:cBhvr>
                                        <p:cTn id="327" dur="2000"/>
                                        <p:tgtEl>
                                          <p:spTgt spid="85"/>
                                        </p:tgtEl>
                                      </p:cBhvr>
                                    </p:animEffect>
                                    <p:set>
                                      <p:cBhvr>
                                        <p:cTn id="328" dur="1" fill="hold">
                                          <p:stCondLst>
                                            <p:cond delay="1999"/>
                                          </p:stCondLst>
                                        </p:cTn>
                                        <p:tgtEl>
                                          <p:spTgt spid="85"/>
                                        </p:tgtEl>
                                        <p:attrNameLst>
                                          <p:attrName>style.visibility</p:attrName>
                                        </p:attrNameLst>
                                      </p:cBhvr>
                                      <p:to>
                                        <p:strVal val="hidden"/>
                                      </p:to>
                                    </p:set>
                                  </p:childTnLst>
                                </p:cTn>
                              </p:par>
                            </p:childTnLst>
                          </p:cTn>
                        </p:par>
                      </p:childTnLst>
                    </p:cTn>
                  </p:par>
                  <p:par>
                    <p:cTn id="329" fill="hold">
                      <p:stCondLst>
                        <p:cond delay="indefinite"/>
                      </p:stCondLst>
                      <p:childTnLst>
                        <p:par>
                          <p:cTn id="330" fill="hold">
                            <p:stCondLst>
                              <p:cond delay="0"/>
                            </p:stCondLst>
                            <p:childTnLst>
                              <p:par>
                                <p:cTn id="331" presetID="22" presetClass="entr" presetSubtype="1" fill="hold" grpId="0" nodeType="clickEffect">
                                  <p:stCondLst>
                                    <p:cond delay="0"/>
                                  </p:stCondLst>
                                  <p:childTnLst>
                                    <p:set>
                                      <p:cBhvr>
                                        <p:cTn id="332" dur="1" fill="hold">
                                          <p:stCondLst>
                                            <p:cond delay="0"/>
                                          </p:stCondLst>
                                        </p:cTn>
                                        <p:tgtEl>
                                          <p:spTgt spid="87"/>
                                        </p:tgtEl>
                                        <p:attrNameLst>
                                          <p:attrName>style.visibility</p:attrName>
                                        </p:attrNameLst>
                                      </p:cBhvr>
                                      <p:to>
                                        <p:strVal val="visible"/>
                                      </p:to>
                                    </p:set>
                                    <p:animEffect transition="in" filter="wipe(up)">
                                      <p:cBhvr>
                                        <p:cTn id="333" dur="500"/>
                                        <p:tgtEl>
                                          <p:spTgt spid="87"/>
                                        </p:tgtEl>
                                      </p:cBhvr>
                                    </p:animEffect>
                                  </p:childTnLst>
                                </p:cTn>
                              </p:par>
                              <p:par>
                                <p:cTn id="334" presetID="22" presetClass="entr" presetSubtype="1" fill="hold" grpId="0" nodeType="withEffect">
                                  <p:stCondLst>
                                    <p:cond delay="0"/>
                                  </p:stCondLst>
                                  <p:childTnLst>
                                    <p:set>
                                      <p:cBhvr>
                                        <p:cTn id="335" dur="1" fill="hold">
                                          <p:stCondLst>
                                            <p:cond delay="0"/>
                                          </p:stCondLst>
                                        </p:cTn>
                                        <p:tgtEl>
                                          <p:spTgt spid="88"/>
                                        </p:tgtEl>
                                        <p:attrNameLst>
                                          <p:attrName>style.visibility</p:attrName>
                                        </p:attrNameLst>
                                      </p:cBhvr>
                                      <p:to>
                                        <p:strVal val="visible"/>
                                      </p:to>
                                    </p:set>
                                    <p:animEffect transition="in" filter="wipe(up)">
                                      <p:cBhvr>
                                        <p:cTn id="336" dur="500"/>
                                        <p:tgtEl>
                                          <p:spTgt spid="88"/>
                                        </p:tgtEl>
                                      </p:cBhvr>
                                    </p:animEffect>
                                  </p:childTnLst>
                                </p:cTn>
                              </p:par>
                            </p:childTnLst>
                          </p:cTn>
                        </p:par>
                        <p:par>
                          <p:cTn id="337" fill="hold">
                            <p:stCondLst>
                              <p:cond delay="500"/>
                            </p:stCondLst>
                            <p:childTnLst>
                              <p:par>
                                <p:cTn id="338" presetID="35" presetClass="emph" presetSubtype="0" repeatCount="3000" fill="hold" grpId="1" nodeType="afterEffect">
                                  <p:stCondLst>
                                    <p:cond delay="0"/>
                                  </p:stCondLst>
                                  <p:childTnLst>
                                    <p:anim calcmode="discrete" valueType="str">
                                      <p:cBhvr>
                                        <p:cTn id="339" dur="500" fill="hold"/>
                                        <p:tgtEl>
                                          <p:spTgt spid="87"/>
                                        </p:tgtEl>
                                        <p:attrNameLst>
                                          <p:attrName>style.visibility</p:attrName>
                                        </p:attrNameLst>
                                      </p:cBhvr>
                                      <p:tavLst>
                                        <p:tav tm="0">
                                          <p:val>
                                            <p:strVal val="hidden"/>
                                          </p:val>
                                        </p:tav>
                                        <p:tav tm="50000">
                                          <p:val>
                                            <p:strVal val="visible"/>
                                          </p:val>
                                        </p:tav>
                                      </p:tavLst>
                                    </p:anim>
                                  </p:childTnLst>
                                </p:cTn>
                              </p:par>
                              <p:par>
                                <p:cTn id="340" presetID="35" presetClass="emph" presetSubtype="0" repeatCount="3000" fill="hold" grpId="1" nodeType="withEffect">
                                  <p:stCondLst>
                                    <p:cond delay="0"/>
                                  </p:stCondLst>
                                  <p:childTnLst>
                                    <p:anim calcmode="discrete" valueType="str">
                                      <p:cBhvr>
                                        <p:cTn id="341" dur="500" fill="hold"/>
                                        <p:tgtEl>
                                          <p:spTgt spid="88"/>
                                        </p:tgtEl>
                                        <p:attrNameLst>
                                          <p:attrName>style.visibility</p:attrName>
                                        </p:attrNameLst>
                                      </p:cBhvr>
                                      <p:tavLst>
                                        <p:tav tm="0">
                                          <p:val>
                                            <p:strVal val="hidden"/>
                                          </p:val>
                                        </p:tav>
                                        <p:tav tm="50000">
                                          <p:val>
                                            <p:strVal val="visible"/>
                                          </p:val>
                                        </p:tav>
                                      </p:tavLst>
                                    </p:anim>
                                  </p:childTnLst>
                                </p:cTn>
                              </p:par>
                            </p:childTnLst>
                          </p:cTn>
                        </p:par>
                      </p:childTnLst>
                    </p:cTn>
                  </p:par>
                  <p:par>
                    <p:cTn id="342" fill="hold">
                      <p:stCondLst>
                        <p:cond delay="indefinite"/>
                      </p:stCondLst>
                      <p:childTnLst>
                        <p:par>
                          <p:cTn id="343" fill="hold">
                            <p:stCondLst>
                              <p:cond delay="0"/>
                            </p:stCondLst>
                            <p:childTnLst>
                              <p:par>
                                <p:cTn id="344" presetID="3" presetClass="entr" presetSubtype="10" fill="hold" grpId="0" nodeType="clickEffect">
                                  <p:stCondLst>
                                    <p:cond delay="0"/>
                                  </p:stCondLst>
                                  <p:childTnLst>
                                    <p:set>
                                      <p:cBhvr>
                                        <p:cTn id="345" dur="1" fill="hold">
                                          <p:stCondLst>
                                            <p:cond delay="0"/>
                                          </p:stCondLst>
                                        </p:cTn>
                                        <p:tgtEl>
                                          <p:spTgt spid="89"/>
                                        </p:tgtEl>
                                        <p:attrNameLst>
                                          <p:attrName>style.visibility</p:attrName>
                                        </p:attrNameLst>
                                      </p:cBhvr>
                                      <p:to>
                                        <p:strVal val="visible"/>
                                      </p:to>
                                    </p:set>
                                    <p:animEffect transition="in" filter="blinds(horizontal)">
                                      <p:cBhvr>
                                        <p:cTn id="346" dur="500"/>
                                        <p:tgtEl>
                                          <p:spTgt spid="89"/>
                                        </p:tgtEl>
                                      </p:cBhvr>
                                    </p:animEffect>
                                  </p:childTnLst>
                                </p:cTn>
                              </p:par>
                              <p:par>
                                <p:cTn id="347" presetID="10" presetClass="exit" presetSubtype="0" fill="hold" grpId="2" nodeType="withEffect">
                                  <p:stCondLst>
                                    <p:cond delay="0"/>
                                  </p:stCondLst>
                                  <p:childTnLst>
                                    <p:animEffect transition="out" filter="fade">
                                      <p:cBhvr>
                                        <p:cTn id="348" dur="2000"/>
                                        <p:tgtEl>
                                          <p:spTgt spid="87"/>
                                        </p:tgtEl>
                                      </p:cBhvr>
                                    </p:animEffect>
                                    <p:set>
                                      <p:cBhvr>
                                        <p:cTn id="349" dur="1" fill="hold">
                                          <p:stCondLst>
                                            <p:cond delay="1999"/>
                                          </p:stCondLst>
                                        </p:cTn>
                                        <p:tgtEl>
                                          <p:spTgt spid="87"/>
                                        </p:tgtEl>
                                        <p:attrNameLst>
                                          <p:attrName>style.visibility</p:attrName>
                                        </p:attrNameLst>
                                      </p:cBhvr>
                                      <p:to>
                                        <p:strVal val="hidden"/>
                                      </p:to>
                                    </p:set>
                                  </p:childTnLst>
                                </p:cTn>
                              </p:par>
                              <p:par>
                                <p:cTn id="350" presetID="10" presetClass="exit" presetSubtype="0" fill="hold" grpId="2" nodeType="withEffect">
                                  <p:stCondLst>
                                    <p:cond delay="0"/>
                                  </p:stCondLst>
                                  <p:childTnLst>
                                    <p:animEffect transition="out" filter="fade">
                                      <p:cBhvr>
                                        <p:cTn id="351" dur="2000"/>
                                        <p:tgtEl>
                                          <p:spTgt spid="88"/>
                                        </p:tgtEl>
                                      </p:cBhvr>
                                    </p:animEffect>
                                    <p:set>
                                      <p:cBhvr>
                                        <p:cTn id="352" dur="1" fill="hold">
                                          <p:stCondLst>
                                            <p:cond delay="1999"/>
                                          </p:stCondLst>
                                        </p:cTn>
                                        <p:tgtEl>
                                          <p:spTgt spid="88"/>
                                        </p:tgtEl>
                                        <p:attrNameLst>
                                          <p:attrName>style.visibility</p:attrName>
                                        </p:attrNameLst>
                                      </p:cBhvr>
                                      <p:to>
                                        <p:strVal val="hidden"/>
                                      </p:to>
                                    </p:set>
                                  </p:childTnLst>
                                </p:cTn>
                              </p:par>
                            </p:childTnLst>
                          </p:cTn>
                        </p:par>
                      </p:childTnLst>
                    </p:cTn>
                  </p:par>
                  <p:par>
                    <p:cTn id="353" fill="hold">
                      <p:stCondLst>
                        <p:cond delay="indefinite"/>
                      </p:stCondLst>
                      <p:childTnLst>
                        <p:par>
                          <p:cTn id="354" fill="hold">
                            <p:stCondLst>
                              <p:cond delay="0"/>
                            </p:stCondLst>
                            <p:childTnLst>
                              <p:par>
                                <p:cTn id="355" presetID="22" presetClass="entr" presetSubtype="1" fill="hold" grpId="0" nodeType="clickEffect">
                                  <p:stCondLst>
                                    <p:cond delay="0"/>
                                  </p:stCondLst>
                                  <p:childTnLst>
                                    <p:set>
                                      <p:cBhvr>
                                        <p:cTn id="356" dur="1" fill="hold">
                                          <p:stCondLst>
                                            <p:cond delay="0"/>
                                          </p:stCondLst>
                                        </p:cTn>
                                        <p:tgtEl>
                                          <p:spTgt spid="98"/>
                                        </p:tgtEl>
                                        <p:attrNameLst>
                                          <p:attrName>style.visibility</p:attrName>
                                        </p:attrNameLst>
                                      </p:cBhvr>
                                      <p:to>
                                        <p:strVal val="visible"/>
                                      </p:to>
                                    </p:set>
                                    <p:animEffect transition="in" filter="wipe(up)">
                                      <p:cBhvr>
                                        <p:cTn id="357" dur="500"/>
                                        <p:tgtEl>
                                          <p:spTgt spid="98"/>
                                        </p:tgtEl>
                                      </p:cBhvr>
                                    </p:animEffect>
                                  </p:childTnLst>
                                </p:cTn>
                              </p:par>
                              <p:par>
                                <p:cTn id="358" presetID="22" presetClass="entr" presetSubtype="1" fill="hold" grpId="0" nodeType="withEffect">
                                  <p:stCondLst>
                                    <p:cond delay="0"/>
                                  </p:stCondLst>
                                  <p:childTnLst>
                                    <p:set>
                                      <p:cBhvr>
                                        <p:cTn id="359" dur="1" fill="hold">
                                          <p:stCondLst>
                                            <p:cond delay="0"/>
                                          </p:stCondLst>
                                        </p:cTn>
                                        <p:tgtEl>
                                          <p:spTgt spid="99"/>
                                        </p:tgtEl>
                                        <p:attrNameLst>
                                          <p:attrName>style.visibility</p:attrName>
                                        </p:attrNameLst>
                                      </p:cBhvr>
                                      <p:to>
                                        <p:strVal val="visible"/>
                                      </p:to>
                                    </p:set>
                                    <p:animEffect transition="in" filter="wipe(up)">
                                      <p:cBhvr>
                                        <p:cTn id="360" dur="500"/>
                                        <p:tgtEl>
                                          <p:spTgt spid="99"/>
                                        </p:tgtEl>
                                      </p:cBhvr>
                                    </p:animEffect>
                                  </p:childTnLst>
                                </p:cTn>
                              </p:par>
                            </p:childTnLst>
                          </p:cTn>
                        </p:par>
                        <p:par>
                          <p:cTn id="361" fill="hold">
                            <p:stCondLst>
                              <p:cond delay="500"/>
                            </p:stCondLst>
                            <p:childTnLst>
                              <p:par>
                                <p:cTn id="362" presetID="35" presetClass="emph" presetSubtype="0" repeatCount="3000" fill="hold" grpId="1" nodeType="afterEffect">
                                  <p:stCondLst>
                                    <p:cond delay="0"/>
                                  </p:stCondLst>
                                  <p:childTnLst>
                                    <p:anim calcmode="discrete" valueType="str">
                                      <p:cBhvr>
                                        <p:cTn id="363" dur="500" fill="hold"/>
                                        <p:tgtEl>
                                          <p:spTgt spid="98"/>
                                        </p:tgtEl>
                                        <p:attrNameLst>
                                          <p:attrName>style.visibility</p:attrName>
                                        </p:attrNameLst>
                                      </p:cBhvr>
                                      <p:tavLst>
                                        <p:tav tm="0">
                                          <p:val>
                                            <p:strVal val="hidden"/>
                                          </p:val>
                                        </p:tav>
                                        <p:tav tm="50000">
                                          <p:val>
                                            <p:strVal val="visible"/>
                                          </p:val>
                                        </p:tav>
                                      </p:tavLst>
                                    </p:anim>
                                  </p:childTnLst>
                                </p:cTn>
                              </p:par>
                              <p:par>
                                <p:cTn id="364" presetID="35" presetClass="emph" presetSubtype="0" repeatCount="3000" fill="hold" grpId="1" nodeType="withEffect">
                                  <p:stCondLst>
                                    <p:cond delay="0"/>
                                  </p:stCondLst>
                                  <p:childTnLst>
                                    <p:anim calcmode="discrete" valueType="str">
                                      <p:cBhvr>
                                        <p:cTn id="365" dur="500" fill="hold"/>
                                        <p:tgtEl>
                                          <p:spTgt spid="99"/>
                                        </p:tgtEl>
                                        <p:attrNameLst>
                                          <p:attrName>style.visibility</p:attrName>
                                        </p:attrNameLst>
                                      </p:cBhvr>
                                      <p:tavLst>
                                        <p:tav tm="0">
                                          <p:val>
                                            <p:strVal val="hidden"/>
                                          </p:val>
                                        </p:tav>
                                        <p:tav tm="50000">
                                          <p:val>
                                            <p:strVal val="visible"/>
                                          </p:val>
                                        </p:tav>
                                      </p:tavLst>
                                    </p:anim>
                                  </p:childTnLst>
                                </p:cTn>
                              </p:par>
                            </p:childTnLst>
                          </p:cTn>
                        </p:par>
                      </p:childTnLst>
                    </p:cTn>
                  </p:par>
                  <p:par>
                    <p:cTn id="366" fill="hold">
                      <p:stCondLst>
                        <p:cond delay="indefinite"/>
                      </p:stCondLst>
                      <p:childTnLst>
                        <p:par>
                          <p:cTn id="367" fill="hold">
                            <p:stCondLst>
                              <p:cond delay="0"/>
                            </p:stCondLst>
                            <p:childTnLst>
                              <p:par>
                                <p:cTn id="368" presetID="3" presetClass="entr" presetSubtype="10" fill="hold" grpId="0" nodeType="clickEffect">
                                  <p:stCondLst>
                                    <p:cond delay="0"/>
                                  </p:stCondLst>
                                  <p:childTnLst>
                                    <p:set>
                                      <p:cBhvr>
                                        <p:cTn id="369" dur="1" fill="hold">
                                          <p:stCondLst>
                                            <p:cond delay="0"/>
                                          </p:stCondLst>
                                        </p:cTn>
                                        <p:tgtEl>
                                          <p:spTgt spid="100"/>
                                        </p:tgtEl>
                                        <p:attrNameLst>
                                          <p:attrName>style.visibility</p:attrName>
                                        </p:attrNameLst>
                                      </p:cBhvr>
                                      <p:to>
                                        <p:strVal val="visible"/>
                                      </p:to>
                                    </p:set>
                                    <p:animEffect transition="in" filter="blinds(horizontal)">
                                      <p:cBhvr>
                                        <p:cTn id="370" dur="500"/>
                                        <p:tgtEl>
                                          <p:spTgt spid="100"/>
                                        </p:tgtEl>
                                      </p:cBhvr>
                                    </p:animEffect>
                                  </p:childTnLst>
                                </p:cTn>
                              </p:par>
                              <p:par>
                                <p:cTn id="371" presetID="10" presetClass="exit" presetSubtype="0" fill="hold" grpId="2" nodeType="withEffect">
                                  <p:stCondLst>
                                    <p:cond delay="0"/>
                                  </p:stCondLst>
                                  <p:childTnLst>
                                    <p:animEffect transition="out" filter="fade">
                                      <p:cBhvr>
                                        <p:cTn id="372" dur="2000"/>
                                        <p:tgtEl>
                                          <p:spTgt spid="98"/>
                                        </p:tgtEl>
                                      </p:cBhvr>
                                    </p:animEffect>
                                    <p:set>
                                      <p:cBhvr>
                                        <p:cTn id="373" dur="1" fill="hold">
                                          <p:stCondLst>
                                            <p:cond delay="1999"/>
                                          </p:stCondLst>
                                        </p:cTn>
                                        <p:tgtEl>
                                          <p:spTgt spid="98"/>
                                        </p:tgtEl>
                                        <p:attrNameLst>
                                          <p:attrName>style.visibility</p:attrName>
                                        </p:attrNameLst>
                                      </p:cBhvr>
                                      <p:to>
                                        <p:strVal val="hidden"/>
                                      </p:to>
                                    </p:set>
                                  </p:childTnLst>
                                </p:cTn>
                              </p:par>
                              <p:par>
                                <p:cTn id="374" presetID="10" presetClass="exit" presetSubtype="0" fill="hold" grpId="2" nodeType="withEffect">
                                  <p:stCondLst>
                                    <p:cond delay="0"/>
                                  </p:stCondLst>
                                  <p:childTnLst>
                                    <p:animEffect transition="out" filter="fade">
                                      <p:cBhvr>
                                        <p:cTn id="375" dur="2000"/>
                                        <p:tgtEl>
                                          <p:spTgt spid="99"/>
                                        </p:tgtEl>
                                      </p:cBhvr>
                                    </p:animEffect>
                                    <p:set>
                                      <p:cBhvr>
                                        <p:cTn id="376" dur="1" fill="hold">
                                          <p:stCondLst>
                                            <p:cond delay="1999"/>
                                          </p:stCondLst>
                                        </p:cTn>
                                        <p:tgtEl>
                                          <p:spTgt spid="99"/>
                                        </p:tgtEl>
                                        <p:attrNameLst>
                                          <p:attrName>style.visibility</p:attrName>
                                        </p:attrNameLst>
                                      </p:cBhvr>
                                      <p:to>
                                        <p:strVal val="hidden"/>
                                      </p:to>
                                    </p:set>
                                  </p:childTnLst>
                                </p:cTn>
                              </p:par>
                            </p:childTnLst>
                          </p:cTn>
                        </p:par>
                      </p:childTnLst>
                    </p:cTn>
                  </p:par>
                  <p:par>
                    <p:cTn id="377" fill="hold">
                      <p:stCondLst>
                        <p:cond delay="indefinite"/>
                      </p:stCondLst>
                      <p:childTnLst>
                        <p:par>
                          <p:cTn id="378" fill="hold">
                            <p:stCondLst>
                              <p:cond delay="0"/>
                            </p:stCondLst>
                            <p:childTnLst>
                              <p:par>
                                <p:cTn id="379" presetID="22" presetClass="entr" presetSubtype="1" fill="hold" grpId="0" nodeType="clickEffect">
                                  <p:stCondLst>
                                    <p:cond delay="0"/>
                                  </p:stCondLst>
                                  <p:childTnLst>
                                    <p:set>
                                      <p:cBhvr>
                                        <p:cTn id="380" dur="1" fill="hold">
                                          <p:stCondLst>
                                            <p:cond delay="0"/>
                                          </p:stCondLst>
                                        </p:cTn>
                                        <p:tgtEl>
                                          <p:spTgt spid="101"/>
                                        </p:tgtEl>
                                        <p:attrNameLst>
                                          <p:attrName>style.visibility</p:attrName>
                                        </p:attrNameLst>
                                      </p:cBhvr>
                                      <p:to>
                                        <p:strVal val="visible"/>
                                      </p:to>
                                    </p:set>
                                    <p:animEffect transition="in" filter="wipe(up)">
                                      <p:cBhvr>
                                        <p:cTn id="381" dur="500"/>
                                        <p:tgtEl>
                                          <p:spTgt spid="101"/>
                                        </p:tgtEl>
                                      </p:cBhvr>
                                    </p:animEffect>
                                  </p:childTnLst>
                                </p:cTn>
                              </p:par>
                              <p:par>
                                <p:cTn id="382" presetID="35" presetClass="emph" presetSubtype="0" repeatCount="3000" fill="hold" grpId="1" nodeType="withEffect">
                                  <p:stCondLst>
                                    <p:cond delay="0"/>
                                  </p:stCondLst>
                                  <p:childTnLst>
                                    <p:anim calcmode="discrete" valueType="str">
                                      <p:cBhvr>
                                        <p:cTn id="383"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384" fill="hold">
                      <p:stCondLst>
                        <p:cond delay="indefinite"/>
                      </p:stCondLst>
                      <p:childTnLst>
                        <p:par>
                          <p:cTn id="385" fill="hold">
                            <p:stCondLst>
                              <p:cond delay="0"/>
                            </p:stCondLst>
                            <p:childTnLst>
                              <p:par>
                                <p:cTn id="386" presetID="3" presetClass="entr" presetSubtype="10" fill="hold" grpId="0" nodeType="clickEffect">
                                  <p:stCondLst>
                                    <p:cond delay="0"/>
                                  </p:stCondLst>
                                  <p:childTnLst>
                                    <p:set>
                                      <p:cBhvr>
                                        <p:cTn id="387" dur="1" fill="hold">
                                          <p:stCondLst>
                                            <p:cond delay="0"/>
                                          </p:stCondLst>
                                        </p:cTn>
                                        <p:tgtEl>
                                          <p:spTgt spid="102"/>
                                        </p:tgtEl>
                                        <p:attrNameLst>
                                          <p:attrName>style.visibility</p:attrName>
                                        </p:attrNameLst>
                                      </p:cBhvr>
                                      <p:to>
                                        <p:strVal val="visible"/>
                                      </p:to>
                                    </p:set>
                                    <p:animEffect transition="in" filter="blinds(horizontal)">
                                      <p:cBhvr>
                                        <p:cTn id="388" dur="500"/>
                                        <p:tgtEl>
                                          <p:spTgt spid="102"/>
                                        </p:tgtEl>
                                      </p:cBhvr>
                                    </p:animEffect>
                                  </p:childTnLst>
                                </p:cTn>
                              </p:par>
                              <p:par>
                                <p:cTn id="389" presetID="10" presetClass="exit" presetSubtype="0" fill="hold" grpId="2" nodeType="withEffect">
                                  <p:stCondLst>
                                    <p:cond delay="0"/>
                                  </p:stCondLst>
                                  <p:childTnLst>
                                    <p:animEffect transition="out" filter="fade">
                                      <p:cBhvr>
                                        <p:cTn id="390" dur="2000"/>
                                        <p:tgtEl>
                                          <p:spTgt spid="101"/>
                                        </p:tgtEl>
                                      </p:cBhvr>
                                    </p:animEffect>
                                    <p:set>
                                      <p:cBhvr>
                                        <p:cTn id="391" dur="1" fill="hold">
                                          <p:stCondLst>
                                            <p:cond delay="1999"/>
                                          </p:stCondLst>
                                        </p:cTn>
                                        <p:tgtEl>
                                          <p:spTgt spid="101"/>
                                        </p:tgtEl>
                                        <p:attrNameLst>
                                          <p:attrName>style.visibility</p:attrName>
                                        </p:attrNameLst>
                                      </p:cBhvr>
                                      <p:to>
                                        <p:strVal val="hidden"/>
                                      </p:to>
                                    </p:set>
                                  </p:childTnLst>
                                </p:cTn>
                              </p:par>
                            </p:childTnLst>
                          </p:cTn>
                        </p:par>
                      </p:childTnLst>
                    </p:cTn>
                  </p:par>
                  <p:par>
                    <p:cTn id="392" fill="hold">
                      <p:stCondLst>
                        <p:cond delay="indefinite"/>
                      </p:stCondLst>
                      <p:childTnLst>
                        <p:par>
                          <p:cTn id="393" fill="hold">
                            <p:stCondLst>
                              <p:cond delay="0"/>
                            </p:stCondLst>
                            <p:childTnLst>
                              <p:par>
                                <p:cTn id="394" presetID="3" presetClass="entr" presetSubtype="10" fill="hold" grpId="0" nodeType="clickEffect">
                                  <p:stCondLst>
                                    <p:cond delay="0"/>
                                  </p:stCondLst>
                                  <p:childTnLst>
                                    <p:set>
                                      <p:cBhvr>
                                        <p:cTn id="395" dur="1" fill="hold">
                                          <p:stCondLst>
                                            <p:cond delay="0"/>
                                          </p:stCondLst>
                                        </p:cTn>
                                        <p:tgtEl>
                                          <p:spTgt spid="133"/>
                                        </p:tgtEl>
                                        <p:attrNameLst>
                                          <p:attrName>style.visibility</p:attrName>
                                        </p:attrNameLst>
                                      </p:cBhvr>
                                      <p:to>
                                        <p:strVal val="visible"/>
                                      </p:to>
                                    </p:set>
                                    <p:animEffect transition="in" filter="blinds(horizontal)">
                                      <p:cBhvr>
                                        <p:cTn id="396" dur="500"/>
                                        <p:tgtEl>
                                          <p:spTgt spid="133"/>
                                        </p:tgtEl>
                                      </p:cBhvr>
                                    </p:animEffect>
                                  </p:childTnLst>
                                </p:cTn>
                              </p:par>
                              <p:par>
                                <p:cTn id="397" presetID="3" presetClass="entr" presetSubtype="10" fill="hold" grpId="0" nodeType="withEffect">
                                  <p:stCondLst>
                                    <p:cond delay="0"/>
                                  </p:stCondLst>
                                  <p:childTnLst>
                                    <p:set>
                                      <p:cBhvr>
                                        <p:cTn id="398" dur="1" fill="hold">
                                          <p:stCondLst>
                                            <p:cond delay="0"/>
                                          </p:stCondLst>
                                        </p:cTn>
                                        <p:tgtEl>
                                          <p:spTgt spid="134"/>
                                        </p:tgtEl>
                                        <p:attrNameLst>
                                          <p:attrName>style.visibility</p:attrName>
                                        </p:attrNameLst>
                                      </p:cBhvr>
                                      <p:to>
                                        <p:strVal val="visible"/>
                                      </p:to>
                                    </p:set>
                                    <p:animEffect transition="in" filter="blinds(horizontal)">
                                      <p:cBhvr>
                                        <p:cTn id="399" dur="500"/>
                                        <p:tgtEl>
                                          <p:spTgt spid="134"/>
                                        </p:tgtEl>
                                      </p:cBhvr>
                                    </p:animEffect>
                                  </p:childTnLst>
                                </p:cTn>
                              </p:par>
                              <p:par>
                                <p:cTn id="400" presetID="3" presetClass="entr" presetSubtype="10" fill="hold" grpId="0" nodeType="withEffect">
                                  <p:stCondLst>
                                    <p:cond delay="0"/>
                                  </p:stCondLst>
                                  <p:childTnLst>
                                    <p:set>
                                      <p:cBhvr>
                                        <p:cTn id="401" dur="1" fill="hold">
                                          <p:stCondLst>
                                            <p:cond delay="0"/>
                                          </p:stCondLst>
                                        </p:cTn>
                                        <p:tgtEl>
                                          <p:spTgt spid="135"/>
                                        </p:tgtEl>
                                        <p:attrNameLst>
                                          <p:attrName>style.visibility</p:attrName>
                                        </p:attrNameLst>
                                      </p:cBhvr>
                                      <p:to>
                                        <p:strVal val="visible"/>
                                      </p:to>
                                    </p:set>
                                    <p:animEffect transition="in" filter="blinds(horizontal)">
                                      <p:cBhvr>
                                        <p:cTn id="402" dur="500"/>
                                        <p:tgtEl>
                                          <p:spTgt spid="135"/>
                                        </p:tgtEl>
                                      </p:cBhvr>
                                    </p:animEffect>
                                  </p:childTnLst>
                                </p:cTn>
                              </p:par>
                              <p:par>
                                <p:cTn id="403" presetID="3" presetClass="entr" presetSubtype="10" fill="hold" grpId="0" nodeType="withEffect">
                                  <p:stCondLst>
                                    <p:cond delay="0"/>
                                  </p:stCondLst>
                                  <p:childTnLst>
                                    <p:set>
                                      <p:cBhvr>
                                        <p:cTn id="404" dur="1" fill="hold">
                                          <p:stCondLst>
                                            <p:cond delay="0"/>
                                          </p:stCondLst>
                                        </p:cTn>
                                        <p:tgtEl>
                                          <p:spTgt spid="136"/>
                                        </p:tgtEl>
                                        <p:attrNameLst>
                                          <p:attrName>style.visibility</p:attrName>
                                        </p:attrNameLst>
                                      </p:cBhvr>
                                      <p:to>
                                        <p:strVal val="visible"/>
                                      </p:to>
                                    </p:set>
                                    <p:animEffect transition="in" filter="blinds(horizontal)">
                                      <p:cBhvr>
                                        <p:cTn id="405" dur="500"/>
                                        <p:tgtEl>
                                          <p:spTgt spid="136"/>
                                        </p:tgtEl>
                                      </p:cBhvr>
                                    </p:animEffect>
                                  </p:childTnLst>
                                </p:cTn>
                              </p:par>
                              <p:par>
                                <p:cTn id="406" presetID="3" presetClass="entr" presetSubtype="10" fill="hold" grpId="0" nodeType="withEffect">
                                  <p:stCondLst>
                                    <p:cond delay="0"/>
                                  </p:stCondLst>
                                  <p:childTnLst>
                                    <p:set>
                                      <p:cBhvr>
                                        <p:cTn id="407" dur="1" fill="hold">
                                          <p:stCondLst>
                                            <p:cond delay="0"/>
                                          </p:stCondLst>
                                        </p:cTn>
                                        <p:tgtEl>
                                          <p:spTgt spid="137"/>
                                        </p:tgtEl>
                                        <p:attrNameLst>
                                          <p:attrName>style.visibility</p:attrName>
                                        </p:attrNameLst>
                                      </p:cBhvr>
                                      <p:to>
                                        <p:strVal val="visible"/>
                                      </p:to>
                                    </p:set>
                                    <p:animEffect transition="in" filter="blinds(horizontal)">
                                      <p:cBhvr>
                                        <p:cTn id="408" dur="500"/>
                                        <p:tgtEl>
                                          <p:spTgt spid="137"/>
                                        </p:tgtEl>
                                      </p:cBhvr>
                                    </p:animEffect>
                                  </p:childTnLst>
                                </p:cTn>
                              </p:par>
                              <p:par>
                                <p:cTn id="409" presetID="3" presetClass="entr" presetSubtype="10" fill="hold" grpId="0" nodeType="withEffect">
                                  <p:stCondLst>
                                    <p:cond delay="0"/>
                                  </p:stCondLst>
                                  <p:childTnLst>
                                    <p:set>
                                      <p:cBhvr>
                                        <p:cTn id="410" dur="1" fill="hold">
                                          <p:stCondLst>
                                            <p:cond delay="0"/>
                                          </p:stCondLst>
                                        </p:cTn>
                                        <p:tgtEl>
                                          <p:spTgt spid="138"/>
                                        </p:tgtEl>
                                        <p:attrNameLst>
                                          <p:attrName>style.visibility</p:attrName>
                                        </p:attrNameLst>
                                      </p:cBhvr>
                                      <p:to>
                                        <p:strVal val="visible"/>
                                      </p:to>
                                    </p:set>
                                    <p:animEffect transition="in" filter="blinds(horizontal)">
                                      <p:cBhvr>
                                        <p:cTn id="411" dur="500"/>
                                        <p:tgtEl>
                                          <p:spTgt spid="138"/>
                                        </p:tgtEl>
                                      </p:cBhvr>
                                    </p:animEffect>
                                  </p:childTnLst>
                                </p:cTn>
                              </p:par>
                              <p:par>
                                <p:cTn id="412" presetID="3" presetClass="entr" presetSubtype="10" fill="hold" grpId="0" nodeType="withEffect">
                                  <p:stCondLst>
                                    <p:cond delay="0"/>
                                  </p:stCondLst>
                                  <p:childTnLst>
                                    <p:set>
                                      <p:cBhvr>
                                        <p:cTn id="413" dur="1" fill="hold">
                                          <p:stCondLst>
                                            <p:cond delay="0"/>
                                          </p:stCondLst>
                                        </p:cTn>
                                        <p:tgtEl>
                                          <p:spTgt spid="139"/>
                                        </p:tgtEl>
                                        <p:attrNameLst>
                                          <p:attrName>style.visibility</p:attrName>
                                        </p:attrNameLst>
                                      </p:cBhvr>
                                      <p:to>
                                        <p:strVal val="visible"/>
                                      </p:to>
                                    </p:set>
                                    <p:animEffect transition="in" filter="blinds(horizontal)">
                                      <p:cBhvr>
                                        <p:cTn id="414" dur="500"/>
                                        <p:tgtEl>
                                          <p:spTgt spid="139"/>
                                        </p:tgtEl>
                                      </p:cBhvr>
                                    </p:animEffect>
                                  </p:childTnLst>
                                </p:cTn>
                              </p:par>
                            </p:childTnLst>
                          </p:cTn>
                        </p:par>
                      </p:childTnLst>
                    </p:cTn>
                  </p:par>
                  <p:par>
                    <p:cTn id="415" fill="hold">
                      <p:stCondLst>
                        <p:cond delay="indefinite"/>
                      </p:stCondLst>
                      <p:childTnLst>
                        <p:par>
                          <p:cTn id="416" fill="hold">
                            <p:stCondLst>
                              <p:cond delay="0"/>
                            </p:stCondLst>
                            <p:childTnLst>
                              <p:par>
                                <p:cTn id="417" presetID="3" presetClass="entr" presetSubtype="10" fill="hold" grpId="0" nodeType="clickEffect">
                                  <p:stCondLst>
                                    <p:cond delay="0"/>
                                  </p:stCondLst>
                                  <p:childTnLst>
                                    <p:set>
                                      <p:cBhvr>
                                        <p:cTn id="418" dur="1" fill="hold">
                                          <p:stCondLst>
                                            <p:cond delay="0"/>
                                          </p:stCondLst>
                                        </p:cTn>
                                        <p:tgtEl>
                                          <p:spTgt spid="140"/>
                                        </p:tgtEl>
                                        <p:attrNameLst>
                                          <p:attrName>style.visibility</p:attrName>
                                        </p:attrNameLst>
                                      </p:cBhvr>
                                      <p:to>
                                        <p:strVal val="visible"/>
                                      </p:to>
                                    </p:set>
                                    <p:animEffect transition="in" filter="blinds(horizontal)">
                                      <p:cBhvr>
                                        <p:cTn id="419" dur="500"/>
                                        <p:tgtEl>
                                          <p:spTgt spid="140"/>
                                        </p:tgtEl>
                                      </p:cBhvr>
                                    </p:animEffect>
                                  </p:childTnLst>
                                </p:cTn>
                              </p:par>
                              <p:par>
                                <p:cTn id="420" presetID="3" presetClass="entr" presetSubtype="10" fill="hold" grpId="0" nodeType="withEffect">
                                  <p:stCondLst>
                                    <p:cond delay="0"/>
                                  </p:stCondLst>
                                  <p:childTnLst>
                                    <p:set>
                                      <p:cBhvr>
                                        <p:cTn id="421" dur="1" fill="hold">
                                          <p:stCondLst>
                                            <p:cond delay="0"/>
                                          </p:stCondLst>
                                        </p:cTn>
                                        <p:tgtEl>
                                          <p:spTgt spid="141"/>
                                        </p:tgtEl>
                                        <p:attrNameLst>
                                          <p:attrName>style.visibility</p:attrName>
                                        </p:attrNameLst>
                                      </p:cBhvr>
                                      <p:to>
                                        <p:strVal val="visible"/>
                                      </p:to>
                                    </p:set>
                                    <p:animEffect transition="in" filter="blinds(horizontal)">
                                      <p:cBhvr>
                                        <p:cTn id="422" dur="500"/>
                                        <p:tgtEl>
                                          <p:spTgt spid="141"/>
                                        </p:tgtEl>
                                      </p:cBhvr>
                                    </p:animEffect>
                                  </p:childTnLst>
                                </p:cTn>
                              </p:par>
                              <p:par>
                                <p:cTn id="423" presetID="3" presetClass="entr" presetSubtype="10" fill="hold" grpId="0" nodeType="withEffect">
                                  <p:stCondLst>
                                    <p:cond delay="0"/>
                                  </p:stCondLst>
                                  <p:childTnLst>
                                    <p:set>
                                      <p:cBhvr>
                                        <p:cTn id="424" dur="1" fill="hold">
                                          <p:stCondLst>
                                            <p:cond delay="0"/>
                                          </p:stCondLst>
                                        </p:cTn>
                                        <p:tgtEl>
                                          <p:spTgt spid="142"/>
                                        </p:tgtEl>
                                        <p:attrNameLst>
                                          <p:attrName>style.visibility</p:attrName>
                                        </p:attrNameLst>
                                      </p:cBhvr>
                                      <p:to>
                                        <p:strVal val="visible"/>
                                      </p:to>
                                    </p:set>
                                    <p:animEffect transition="in" filter="blinds(horizontal)">
                                      <p:cBhvr>
                                        <p:cTn id="425" dur="500"/>
                                        <p:tgtEl>
                                          <p:spTgt spid="142"/>
                                        </p:tgtEl>
                                      </p:cBhvr>
                                    </p:animEffect>
                                  </p:childTnLst>
                                </p:cTn>
                              </p:par>
                              <p:par>
                                <p:cTn id="426" presetID="3" presetClass="entr" presetSubtype="10" fill="hold" grpId="0" nodeType="withEffect">
                                  <p:stCondLst>
                                    <p:cond delay="0"/>
                                  </p:stCondLst>
                                  <p:childTnLst>
                                    <p:set>
                                      <p:cBhvr>
                                        <p:cTn id="427" dur="1" fill="hold">
                                          <p:stCondLst>
                                            <p:cond delay="0"/>
                                          </p:stCondLst>
                                        </p:cTn>
                                        <p:tgtEl>
                                          <p:spTgt spid="143"/>
                                        </p:tgtEl>
                                        <p:attrNameLst>
                                          <p:attrName>style.visibility</p:attrName>
                                        </p:attrNameLst>
                                      </p:cBhvr>
                                      <p:to>
                                        <p:strVal val="visible"/>
                                      </p:to>
                                    </p:set>
                                    <p:animEffect transition="in" filter="blinds(horizontal)">
                                      <p:cBhvr>
                                        <p:cTn id="428" dur="500"/>
                                        <p:tgtEl>
                                          <p:spTgt spid="143"/>
                                        </p:tgtEl>
                                      </p:cBhvr>
                                    </p:animEffect>
                                  </p:childTnLst>
                                </p:cTn>
                              </p:par>
                              <p:par>
                                <p:cTn id="429" presetID="3" presetClass="entr" presetSubtype="10" fill="hold" grpId="0" nodeType="withEffect">
                                  <p:stCondLst>
                                    <p:cond delay="0"/>
                                  </p:stCondLst>
                                  <p:childTnLst>
                                    <p:set>
                                      <p:cBhvr>
                                        <p:cTn id="430" dur="1" fill="hold">
                                          <p:stCondLst>
                                            <p:cond delay="0"/>
                                          </p:stCondLst>
                                        </p:cTn>
                                        <p:tgtEl>
                                          <p:spTgt spid="144"/>
                                        </p:tgtEl>
                                        <p:attrNameLst>
                                          <p:attrName>style.visibility</p:attrName>
                                        </p:attrNameLst>
                                      </p:cBhvr>
                                      <p:to>
                                        <p:strVal val="visible"/>
                                      </p:to>
                                    </p:set>
                                    <p:animEffect transition="in" filter="blinds(horizontal)">
                                      <p:cBhvr>
                                        <p:cTn id="431" dur="500"/>
                                        <p:tgtEl>
                                          <p:spTgt spid="144"/>
                                        </p:tgtEl>
                                      </p:cBhvr>
                                    </p:animEffect>
                                  </p:childTnLst>
                                </p:cTn>
                              </p:par>
                              <p:par>
                                <p:cTn id="432" presetID="3" presetClass="entr" presetSubtype="10" fill="hold" grpId="0" nodeType="withEffect">
                                  <p:stCondLst>
                                    <p:cond delay="0"/>
                                  </p:stCondLst>
                                  <p:childTnLst>
                                    <p:set>
                                      <p:cBhvr>
                                        <p:cTn id="433" dur="1" fill="hold">
                                          <p:stCondLst>
                                            <p:cond delay="0"/>
                                          </p:stCondLst>
                                        </p:cTn>
                                        <p:tgtEl>
                                          <p:spTgt spid="145"/>
                                        </p:tgtEl>
                                        <p:attrNameLst>
                                          <p:attrName>style.visibility</p:attrName>
                                        </p:attrNameLst>
                                      </p:cBhvr>
                                      <p:to>
                                        <p:strVal val="visible"/>
                                      </p:to>
                                    </p:set>
                                    <p:animEffect transition="in" filter="blinds(horizontal)">
                                      <p:cBhvr>
                                        <p:cTn id="434" dur="500"/>
                                        <p:tgtEl>
                                          <p:spTgt spid="145"/>
                                        </p:tgtEl>
                                      </p:cBhvr>
                                    </p:animEffect>
                                  </p:childTnLst>
                                </p:cTn>
                              </p:par>
                              <p:par>
                                <p:cTn id="435" presetID="3" presetClass="entr" presetSubtype="10" fill="hold" grpId="0" nodeType="withEffect">
                                  <p:stCondLst>
                                    <p:cond delay="0"/>
                                  </p:stCondLst>
                                  <p:childTnLst>
                                    <p:set>
                                      <p:cBhvr>
                                        <p:cTn id="436" dur="1" fill="hold">
                                          <p:stCondLst>
                                            <p:cond delay="0"/>
                                          </p:stCondLst>
                                        </p:cTn>
                                        <p:tgtEl>
                                          <p:spTgt spid="146"/>
                                        </p:tgtEl>
                                        <p:attrNameLst>
                                          <p:attrName>style.visibility</p:attrName>
                                        </p:attrNameLst>
                                      </p:cBhvr>
                                      <p:to>
                                        <p:strVal val="visible"/>
                                      </p:to>
                                    </p:set>
                                    <p:animEffect transition="in" filter="blinds(horizontal)">
                                      <p:cBhvr>
                                        <p:cTn id="437" dur="500"/>
                                        <p:tgtEl>
                                          <p:spTgt spid="146"/>
                                        </p:tgtEl>
                                      </p:cBhvr>
                                    </p:animEffect>
                                  </p:childTnLst>
                                </p:cTn>
                              </p:par>
                              <p:par>
                                <p:cTn id="438" presetID="3" presetClass="entr" presetSubtype="10" fill="hold" grpId="0" nodeType="withEffect">
                                  <p:stCondLst>
                                    <p:cond delay="0"/>
                                  </p:stCondLst>
                                  <p:childTnLst>
                                    <p:set>
                                      <p:cBhvr>
                                        <p:cTn id="439" dur="1" fill="hold">
                                          <p:stCondLst>
                                            <p:cond delay="0"/>
                                          </p:stCondLst>
                                        </p:cTn>
                                        <p:tgtEl>
                                          <p:spTgt spid="147"/>
                                        </p:tgtEl>
                                        <p:attrNameLst>
                                          <p:attrName>style.visibility</p:attrName>
                                        </p:attrNameLst>
                                      </p:cBhvr>
                                      <p:to>
                                        <p:strVal val="visible"/>
                                      </p:to>
                                    </p:set>
                                    <p:animEffect transition="in" filter="blinds(horizontal)">
                                      <p:cBhvr>
                                        <p:cTn id="440" dur="500"/>
                                        <p:tgtEl>
                                          <p:spTgt spid="147"/>
                                        </p:tgtEl>
                                      </p:cBhvr>
                                    </p:animEffect>
                                  </p:childTnLst>
                                </p:cTn>
                              </p:par>
                            </p:childTnLst>
                          </p:cTn>
                        </p:par>
                      </p:childTnLst>
                    </p:cTn>
                  </p:par>
                  <p:par>
                    <p:cTn id="441" fill="hold">
                      <p:stCondLst>
                        <p:cond delay="indefinite"/>
                      </p:stCondLst>
                      <p:childTnLst>
                        <p:par>
                          <p:cTn id="442" fill="hold">
                            <p:stCondLst>
                              <p:cond delay="0"/>
                            </p:stCondLst>
                            <p:childTnLst>
                              <p:par>
                                <p:cTn id="443" presetID="3" presetClass="entr" presetSubtype="10" fill="hold" grpId="0" nodeType="clickEffect">
                                  <p:stCondLst>
                                    <p:cond delay="0"/>
                                  </p:stCondLst>
                                  <p:childTnLst>
                                    <p:set>
                                      <p:cBhvr>
                                        <p:cTn id="444" dur="1" fill="hold">
                                          <p:stCondLst>
                                            <p:cond delay="0"/>
                                          </p:stCondLst>
                                        </p:cTn>
                                        <p:tgtEl>
                                          <p:spTgt spid="164"/>
                                        </p:tgtEl>
                                        <p:attrNameLst>
                                          <p:attrName>style.visibility</p:attrName>
                                        </p:attrNameLst>
                                      </p:cBhvr>
                                      <p:to>
                                        <p:strVal val="visible"/>
                                      </p:to>
                                    </p:set>
                                    <p:animEffect transition="in" filter="blinds(horizontal)">
                                      <p:cBhvr>
                                        <p:cTn id="445" dur="500"/>
                                        <p:tgtEl>
                                          <p:spTgt spid="164"/>
                                        </p:tgtEl>
                                      </p:cBhvr>
                                    </p:animEffect>
                                  </p:childTnLst>
                                </p:cTn>
                              </p:par>
                              <p:par>
                                <p:cTn id="446" presetID="3" presetClass="entr" presetSubtype="10" fill="hold" grpId="0" nodeType="withEffect">
                                  <p:stCondLst>
                                    <p:cond delay="0"/>
                                  </p:stCondLst>
                                  <p:childTnLst>
                                    <p:set>
                                      <p:cBhvr>
                                        <p:cTn id="447" dur="1" fill="hold">
                                          <p:stCondLst>
                                            <p:cond delay="0"/>
                                          </p:stCondLst>
                                        </p:cTn>
                                        <p:tgtEl>
                                          <p:spTgt spid="165"/>
                                        </p:tgtEl>
                                        <p:attrNameLst>
                                          <p:attrName>style.visibility</p:attrName>
                                        </p:attrNameLst>
                                      </p:cBhvr>
                                      <p:to>
                                        <p:strVal val="visible"/>
                                      </p:to>
                                    </p:set>
                                    <p:animEffect transition="in" filter="blinds(horizontal)">
                                      <p:cBhvr>
                                        <p:cTn id="448" dur="500"/>
                                        <p:tgtEl>
                                          <p:spTgt spid="165"/>
                                        </p:tgtEl>
                                      </p:cBhvr>
                                    </p:animEffect>
                                  </p:childTnLst>
                                </p:cTn>
                              </p:par>
                              <p:par>
                                <p:cTn id="449" presetID="3" presetClass="entr" presetSubtype="10" fill="hold" grpId="0" nodeType="withEffect">
                                  <p:stCondLst>
                                    <p:cond delay="0"/>
                                  </p:stCondLst>
                                  <p:childTnLst>
                                    <p:set>
                                      <p:cBhvr>
                                        <p:cTn id="450" dur="1" fill="hold">
                                          <p:stCondLst>
                                            <p:cond delay="0"/>
                                          </p:stCondLst>
                                        </p:cTn>
                                        <p:tgtEl>
                                          <p:spTgt spid="166"/>
                                        </p:tgtEl>
                                        <p:attrNameLst>
                                          <p:attrName>style.visibility</p:attrName>
                                        </p:attrNameLst>
                                      </p:cBhvr>
                                      <p:to>
                                        <p:strVal val="visible"/>
                                      </p:to>
                                    </p:set>
                                    <p:animEffect transition="in" filter="blinds(horizontal)">
                                      <p:cBhvr>
                                        <p:cTn id="451" dur="500"/>
                                        <p:tgtEl>
                                          <p:spTgt spid="166"/>
                                        </p:tgtEl>
                                      </p:cBhvr>
                                    </p:animEffect>
                                  </p:childTnLst>
                                </p:cTn>
                              </p:par>
                              <p:par>
                                <p:cTn id="452" presetID="3" presetClass="entr" presetSubtype="10" fill="hold" grpId="0" nodeType="withEffect">
                                  <p:stCondLst>
                                    <p:cond delay="0"/>
                                  </p:stCondLst>
                                  <p:childTnLst>
                                    <p:set>
                                      <p:cBhvr>
                                        <p:cTn id="453" dur="1" fill="hold">
                                          <p:stCondLst>
                                            <p:cond delay="0"/>
                                          </p:stCondLst>
                                        </p:cTn>
                                        <p:tgtEl>
                                          <p:spTgt spid="167"/>
                                        </p:tgtEl>
                                        <p:attrNameLst>
                                          <p:attrName>style.visibility</p:attrName>
                                        </p:attrNameLst>
                                      </p:cBhvr>
                                      <p:to>
                                        <p:strVal val="visible"/>
                                      </p:to>
                                    </p:set>
                                    <p:animEffect transition="in" filter="blinds(horizontal)">
                                      <p:cBhvr>
                                        <p:cTn id="454" dur="500"/>
                                        <p:tgtEl>
                                          <p:spTgt spid="167"/>
                                        </p:tgtEl>
                                      </p:cBhvr>
                                    </p:animEffect>
                                  </p:childTnLst>
                                </p:cTn>
                              </p:par>
                              <p:par>
                                <p:cTn id="455" presetID="3" presetClass="entr" presetSubtype="10" fill="hold" grpId="0" nodeType="withEffect">
                                  <p:stCondLst>
                                    <p:cond delay="0"/>
                                  </p:stCondLst>
                                  <p:childTnLst>
                                    <p:set>
                                      <p:cBhvr>
                                        <p:cTn id="456" dur="1" fill="hold">
                                          <p:stCondLst>
                                            <p:cond delay="0"/>
                                          </p:stCondLst>
                                        </p:cTn>
                                        <p:tgtEl>
                                          <p:spTgt spid="168"/>
                                        </p:tgtEl>
                                        <p:attrNameLst>
                                          <p:attrName>style.visibility</p:attrName>
                                        </p:attrNameLst>
                                      </p:cBhvr>
                                      <p:to>
                                        <p:strVal val="visible"/>
                                      </p:to>
                                    </p:set>
                                    <p:animEffect transition="in" filter="blinds(horizontal)">
                                      <p:cBhvr>
                                        <p:cTn id="457" dur="500"/>
                                        <p:tgtEl>
                                          <p:spTgt spid="168"/>
                                        </p:tgtEl>
                                      </p:cBhvr>
                                    </p:animEffect>
                                  </p:childTnLst>
                                </p:cTn>
                              </p:par>
                              <p:par>
                                <p:cTn id="458" presetID="3" presetClass="entr" presetSubtype="10" fill="hold" grpId="0" nodeType="withEffect">
                                  <p:stCondLst>
                                    <p:cond delay="0"/>
                                  </p:stCondLst>
                                  <p:childTnLst>
                                    <p:set>
                                      <p:cBhvr>
                                        <p:cTn id="459" dur="1" fill="hold">
                                          <p:stCondLst>
                                            <p:cond delay="0"/>
                                          </p:stCondLst>
                                        </p:cTn>
                                        <p:tgtEl>
                                          <p:spTgt spid="169"/>
                                        </p:tgtEl>
                                        <p:attrNameLst>
                                          <p:attrName>style.visibility</p:attrName>
                                        </p:attrNameLst>
                                      </p:cBhvr>
                                      <p:to>
                                        <p:strVal val="visible"/>
                                      </p:to>
                                    </p:set>
                                    <p:animEffect transition="in" filter="blinds(horizontal)">
                                      <p:cBhvr>
                                        <p:cTn id="460" dur="500"/>
                                        <p:tgtEl>
                                          <p:spTgt spid="169"/>
                                        </p:tgtEl>
                                      </p:cBhvr>
                                    </p:animEffect>
                                  </p:childTnLst>
                                </p:cTn>
                              </p:par>
                              <p:par>
                                <p:cTn id="461" presetID="3" presetClass="entr" presetSubtype="10" fill="hold" grpId="0" nodeType="withEffect">
                                  <p:stCondLst>
                                    <p:cond delay="0"/>
                                  </p:stCondLst>
                                  <p:childTnLst>
                                    <p:set>
                                      <p:cBhvr>
                                        <p:cTn id="462" dur="1" fill="hold">
                                          <p:stCondLst>
                                            <p:cond delay="0"/>
                                          </p:stCondLst>
                                        </p:cTn>
                                        <p:tgtEl>
                                          <p:spTgt spid="170"/>
                                        </p:tgtEl>
                                        <p:attrNameLst>
                                          <p:attrName>style.visibility</p:attrName>
                                        </p:attrNameLst>
                                      </p:cBhvr>
                                      <p:to>
                                        <p:strVal val="visible"/>
                                      </p:to>
                                    </p:set>
                                    <p:animEffect transition="in" filter="blinds(horizontal)">
                                      <p:cBhvr>
                                        <p:cTn id="463" dur="500"/>
                                        <p:tgtEl>
                                          <p:spTgt spid="170"/>
                                        </p:tgtEl>
                                      </p:cBhvr>
                                    </p:animEffect>
                                  </p:childTnLst>
                                </p:cTn>
                              </p:par>
                              <p:par>
                                <p:cTn id="464" presetID="3" presetClass="entr" presetSubtype="10" fill="hold" grpId="0" nodeType="withEffect">
                                  <p:stCondLst>
                                    <p:cond delay="0"/>
                                  </p:stCondLst>
                                  <p:childTnLst>
                                    <p:set>
                                      <p:cBhvr>
                                        <p:cTn id="465" dur="1" fill="hold">
                                          <p:stCondLst>
                                            <p:cond delay="0"/>
                                          </p:stCondLst>
                                        </p:cTn>
                                        <p:tgtEl>
                                          <p:spTgt spid="171"/>
                                        </p:tgtEl>
                                        <p:attrNameLst>
                                          <p:attrName>style.visibility</p:attrName>
                                        </p:attrNameLst>
                                      </p:cBhvr>
                                      <p:to>
                                        <p:strVal val="visible"/>
                                      </p:to>
                                    </p:set>
                                    <p:animEffect transition="in" filter="blinds(horizontal)">
                                      <p:cBhvr>
                                        <p:cTn id="466" dur="500"/>
                                        <p:tgtEl>
                                          <p:spTgt spid="171"/>
                                        </p:tgtEl>
                                      </p:cBhvr>
                                    </p:animEffect>
                                  </p:childTnLst>
                                </p:cTn>
                              </p:par>
                              <p:par>
                                <p:cTn id="467" presetID="3" presetClass="entr" presetSubtype="10" fill="hold" grpId="0" nodeType="withEffect">
                                  <p:stCondLst>
                                    <p:cond delay="0"/>
                                  </p:stCondLst>
                                  <p:childTnLst>
                                    <p:set>
                                      <p:cBhvr>
                                        <p:cTn id="468" dur="1" fill="hold">
                                          <p:stCondLst>
                                            <p:cond delay="0"/>
                                          </p:stCondLst>
                                        </p:cTn>
                                        <p:tgtEl>
                                          <p:spTgt spid="172"/>
                                        </p:tgtEl>
                                        <p:attrNameLst>
                                          <p:attrName>style.visibility</p:attrName>
                                        </p:attrNameLst>
                                      </p:cBhvr>
                                      <p:to>
                                        <p:strVal val="visible"/>
                                      </p:to>
                                    </p:set>
                                    <p:animEffect transition="in" filter="blinds(horizontal)">
                                      <p:cBhvr>
                                        <p:cTn id="469" dur="500"/>
                                        <p:tgtEl>
                                          <p:spTgt spid="172"/>
                                        </p:tgtEl>
                                      </p:cBhvr>
                                    </p:animEffect>
                                  </p:childTnLst>
                                </p:cTn>
                              </p:par>
                            </p:childTnLst>
                          </p:cTn>
                        </p:par>
                      </p:childTnLst>
                    </p:cTn>
                  </p:par>
                  <p:par>
                    <p:cTn id="470" fill="hold">
                      <p:stCondLst>
                        <p:cond delay="indefinite"/>
                      </p:stCondLst>
                      <p:childTnLst>
                        <p:par>
                          <p:cTn id="471" fill="hold">
                            <p:stCondLst>
                              <p:cond delay="0"/>
                            </p:stCondLst>
                            <p:childTnLst>
                              <p:par>
                                <p:cTn id="472" presetID="3" presetClass="entr" presetSubtype="10" fill="hold" grpId="0" nodeType="clickEffect">
                                  <p:stCondLst>
                                    <p:cond delay="0"/>
                                  </p:stCondLst>
                                  <p:childTnLst>
                                    <p:set>
                                      <p:cBhvr>
                                        <p:cTn id="473" dur="1" fill="hold">
                                          <p:stCondLst>
                                            <p:cond delay="0"/>
                                          </p:stCondLst>
                                        </p:cTn>
                                        <p:tgtEl>
                                          <p:spTgt spid="173"/>
                                        </p:tgtEl>
                                        <p:attrNameLst>
                                          <p:attrName>style.visibility</p:attrName>
                                        </p:attrNameLst>
                                      </p:cBhvr>
                                      <p:to>
                                        <p:strVal val="visible"/>
                                      </p:to>
                                    </p:set>
                                    <p:animEffect transition="in" filter="blinds(horizontal)">
                                      <p:cBhvr>
                                        <p:cTn id="474" dur="500"/>
                                        <p:tgtEl>
                                          <p:spTgt spid="173"/>
                                        </p:tgtEl>
                                      </p:cBhvr>
                                    </p:animEffect>
                                  </p:childTnLst>
                                </p:cTn>
                              </p:par>
                              <p:par>
                                <p:cTn id="475" presetID="3" presetClass="entr" presetSubtype="10" fill="hold" grpId="0" nodeType="withEffect">
                                  <p:stCondLst>
                                    <p:cond delay="0"/>
                                  </p:stCondLst>
                                  <p:childTnLst>
                                    <p:set>
                                      <p:cBhvr>
                                        <p:cTn id="476" dur="1" fill="hold">
                                          <p:stCondLst>
                                            <p:cond delay="0"/>
                                          </p:stCondLst>
                                        </p:cTn>
                                        <p:tgtEl>
                                          <p:spTgt spid="174"/>
                                        </p:tgtEl>
                                        <p:attrNameLst>
                                          <p:attrName>style.visibility</p:attrName>
                                        </p:attrNameLst>
                                      </p:cBhvr>
                                      <p:to>
                                        <p:strVal val="visible"/>
                                      </p:to>
                                    </p:set>
                                    <p:animEffect transition="in" filter="blinds(horizontal)">
                                      <p:cBhvr>
                                        <p:cTn id="477" dur="500"/>
                                        <p:tgtEl>
                                          <p:spTgt spid="174"/>
                                        </p:tgtEl>
                                      </p:cBhvr>
                                    </p:animEffect>
                                  </p:childTnLst>
                                </p:cTn>
                              </p:par>
                              <p:par>
                                <p:cTn id="478" presetID="3" presetClass="entr" presetSubtype="10" fill="hold" grpId="0" nodeType="withEffect">
                                  <p:stCondLst>
                                    <p:cond delay="0"/>
                                  </p:stCondLst>
                                  <p:childTnLst>
                                    <p:set>
                                      <p:cBhvr>
                                        <p:cTn id="479" dur="1" fill="hold">
                                          <p:stCondLst>
                                            <p:cond delay="0"/>
                                          </p:stCondLst>
                                        </p:cTn>
                                        <p:tgtEl>
                                          <p:spTgt spid="175"/>
                                        </p:tgtEl>
                                        <p:attrNameLst>
                                          <p:attrName>style.visibility</p:attrName>
                                        </p:attrNameLst>
                                      </p:cBhvr>
                                      <p:to>
                                        <p:strVal val="visible"/>
                                      </p:to>
                                    </p:set>
                                    <p:animEffect transition="in" filter="blinds(horizontal)">
                                      <p:cBhvr>
                                        <p:cTn id="480" dur="500"/>
                                        <p:tgtEl>
                                          <p:spTgt spid="175"/>
                                        </p:tgtEl>
                                      </p:cBhvr>
                                    </p:animEffect>
                                  </p:childTnLst>
                                </p:cTn>
                              </p:par>
                              <p:par>
                                <p:cTn id="481" presetID="3" presetClass="entr" presetSubtype="10" fill="hold" grpId="0" nodeType="withEffect">
                                  <p:stCondLst>
                                    <p:cond delay="0"/>
                                  </p:stCondLst>
                                  <p:childTnLst>
                                    <p:set>
                                      <p:cBhvr>
                                        <p:cTn id="482" dur="1" fill="hold">
                                          <p:stCondLst>
                                            <p:cond delay="0"/>
                                          </p:stCondLst>
                                        </p:cTn>
                                        <p:tgtEl>
                                          <p:spTgt spid="176"/>
                                        </p:tgtEl>
                                        <p:attrNameLst>
                                          <p:attrName>style.visibility</p:attrName>
                                        </p:attrNameLst>
                                      </p:cBhvr>
                                      <p:to>
                                        <p:strVal val="visible"/>
                                      </p:to>
                                    </p:set>
                                    <p:animEffect transition="in" filter="blinds(horizontal)">
                                      <p:cBhvr>
                                        <p:cTn id="483" dur="500"/>
                                        <p:tgtEl>
                                          <p:spTgt spid="176"/>
                                        </p:tgtEl>
                                      </p:cBhvr>
                                    </p:animEffect>
                                  </p:childTnLst>
                                </p:cTn>
                              </p:par>
                              <p:par>
                                <p:cTn id="484" presetID="3" presetClass="entr" presetSubtype="10" fill="hold" grpId="0" nodeType="withEffect">
                                  <p:stCondLst>
                                    <p:cond delay="0"/>
                                  </p:stCondLst>
                                  <p:childTnLst>
                                    <p:set>
                                      <p:cBhvr>
                                        <p:cTn id="485" dur="1" fill="hold">
                                          <p:stCondLst>
                                            <p:cond delay="0"/>
                                          </p:stCondLst>
                                        </p:cTn>
                                        <p:tgtEl>
                                          <p:spTgt spid="177"/>
                                        </p:tgtEl>
                                        <p:attrNameLst>
                                          <p:attrName>style.visibility</p:attrName>
                                        </p:attrNameLst>
                                      </p:cBhvr>
                                      <p:to>
                                        <p:strVal val="visible"/>
                                      </p:to>
                                    </p:set>
                                    <p:animEffect transition="in" filter="blinds(horizontal)">
                                      <p:cBhvr>
                                        <p:cTn id="486" dur="500"/>
                                        <p:tgtEl>
                                          <p:spTgt spid="177"/>
                                        </p:tgtEl>
                                      </p:cBhvr>
                                    </p:animEffect>
                                  </p:childTnLst>
                                </p:cTn>
                              </p:par>
                              <p:par>
                                <p:cTn id="487" presetID="3" presetClass="entr" presetSubtype="10" fill="hold" grpId="0" nodeType="withEffect">
                                  <p:stCondLst>
                                    <p:cond delay="0"/>
                                  </p:stCondLst>
                                  <p:childTnLst>
                                    <p:set>
                                      <p:cBhvr>
                                        <p:cTn id="488" dur="1" fill="hold">
                                          <p:stCondLst>
                                            <p:cond delay="0"/>
                                          </p:stCondLst>
                                        </p:cTn>
                                        <p:tgtEl>
                                          <p:spTgt spid="178"/>
                                        </p:tgtEl>
                                        <p:attrNameLst>
                                          <p:attrName>style.visibility</p:attrName>
                                        </p:attrNameLst>
                                      </p:cBhvr>
                                      <p:to>
                                        <p:strVal val="visible"/>
                                      </p:to>
                                    </p:set>
                                    <p:animEffect transition="in" filter="blinds(horizontal)">
                                      <p:cBhvr>
                                        <p:cTn id="489" dur="500"/>
                                        <p:tgtEl>
                                          <p:spTgt spid="178"/>
                                        </p:tgtEl>
                                      </p:cBhvr>
                                    </p:animEffect>
                                  </p:childTnLst>
                                </p:cTn>
                              </p:par>
                              <p:par>
                                <p:cTn id="490" presetID="3" presetClass="entr" presetSubtype="10" fill="hold" grpId="0" nodeType="withEffect">
                                  <p:stCondLst>
                                    <p:cond delay="0"/>
                                  </p:stCondLst>
                                  <p:childTnLst>
                                    <p:set>
                                      <p:cBhvr>
                                        <p:cTn id="491" dur="1" fill="hold">
                                          <p:stCondLst>
                                            <p:cond delay="0"/>
                                          </p:stCondLst>
                                        </p:cTn>
                                        <p:tgtEl>
                                          <p:spTgt spid="179"/>
                                        </p:tgtEl>
                                        <p:attrNameLst>
                                          <p:attrName>style.visibility</p:attrName>
                                        </p:attrNameLst>
                                      </p:cBhvr>
                                      <p:to>
                                        <p:strVal val="visible"/>
                                      </p:to>
                                    </p:set>
                                    <p:animEffect transition="in" filter="blinds(horizontal)">
                                      <p:cBhvr>
                                        <p:cTn id="492" dur="500"/>
                                        <p:tgtEl>
                                          <p:spTgt spid="179"/>
                                        </p:tgtEl>
                                      </p:cBhvr>
                                    </p:animEffect>
                                  </p:childTnLst>
                                </p:cTn>
                              </p:par>
                              <p:par>
                                <p:cTn id="493" presetID="3" presetClass="entr" presetSubtype="10" fill="hold" grpId="0" nodeType="withEffect">
                                  <p:stCondLst>
                                    <p:cond delay="0"/>
                                  </p:stCondLst>
                                  <p:childTnLst>
                                    <p:set>
                                      <p:cBhvr>
                                        <p:cTn id="494" dur="1" fill="hold">
                                          <p:stCondLst>
                                            <p:cond delay="0"/>
                                          </p:stCondLst>
                                        </p:cTn>
                                        <p:tgtEl>
                                          <p:spTgt spid="180"/>
                                        </p:tgtEl>
                                        <p:attrNameLst>
                                          <p:attrName>style.visibility</p:attrName>
                                        </p:attrNameLst>
                                      </p:cBhvr>
                                      <p:to>
                                        <p:strVal val="visible"/>
                                      </p:to>
                                    </p:set>
                                    <p:animEffect transition="in" filter="blinds(horizontal)">
                                      <p:cBhvr>
                                        <p:cTn id="495" dur="500"/>
                                        <p:tgtEl>
                                          <p:spTgt spid="180"/>
                                        </p:tgtEl>
                                      </p:cBhvr>
                                    </p:animEffect>
                                  </p:childTnLst>
                                </p:cTn>
                              </p:par>
                              <p:par>
                                <p:cTn id="496" presetID="3" presetClass="entr" presetSubtype="10" fill="hold" grpId="0" nodeType="withEffect">
                                  <p:stCondLst>
                                    <p:cond delay="0"/>
                                  </p:stCondLst>
                                  <p:childTnLst>
                                    <p:set>
                                      <p:cBhvr>
                                        <p:cTn id="497" dur="1" fill="hold">
                                          <p:stCondLst>
                                            <p:cond delay="0"/>
                                          </p:stCondLst>
                                        </p:cTn>
                                        <p:tgtEl>
                                          <p:spTgt spid="181"/>
                                        </p:tgtEl>
                                        <p:attrNameLst>
                                          <p:attrName>style.visibility</p:attrName>
                                        </p:attrNameLst>
                                      </p:cBhvr>
                                      <p:to>
                                        <p:strVal val="visible"/>
                                      </p:to>
                                    </p:set>
                                    <p:animEffect transition="in" filter="blinds(horizontal)">
                                      <p:cBhvr>
                                        <p:cTn id="498" dur="500"/>
                                        <p:tgtEl>
                                          <p:spTgt spid="181"/>
                                        </p:tgtEl>
                                      </p:cBhvr>
                                    </p:animEffect>
                                  </p:childTnLst>
                                </p:cTn>
                              </p:par>
                              <p:par>
                                <p:cTn id="499" presetID="3" presetClass="entr" presetSubtype="10" fill="hold" grpId="0" nodeType="withEffect">
                                  <p:stCondLst>
                                    <p:cond delay="0"/>
                                  </p:stCondLst>
                                  <p:childTnLst>
                                    <p:set>
                                      <p:cBhvr>
                                        <p:cTn id="500" dur="1" fill="hold">
                                          <p:stCondLst>
                                            <p:cond delay="0"/>
                                          </p:stCondLst>
                                        </p:cTn>
                                        <p:tgtEl>
                                          <p:spTgt spid="182"/>
                                        </p:tgtEl>
                                        <p:attrNameLst>
                                          <p:attrName>style.visibility</p:attrName>
                                        </p:attrNameLst>
                                      </p:cBhvr>
                                      <p:to>
                                        <p:strVal val="visible"/>
                                      </p:to>
                                    </p:set>
                                    <p:animEffect transition="in" filter="blinds(horizontal)">
                                      <p:cBhvr>
                                        <p:cTn id="501" dur="500"/>
                                        <p:tgtEl>
                                          <p:spTgt spid="182"/>
                                        </p:tgtEl>
                                      </p:cBhvr>
                                    </p:animEffect>
                                  </p:childTnLst>
                                </p:cTn>
                              </p:par>
                            </p:childTnLst>
                          </p:cTn>
                        </p:par>
                      </p:childTnLst>
                    </p:cTn>
                  </p:par>
                  <p:par>
                    <p:cTn id="502" fill="hold">
                      <p:stCondLst>
                        <p:cond delay="indefinite"/>
                      </p:stCondLst>
                      <p:childTnLst>
                        <p:par>
                          <p:cTn id="503" fill="hold">
                            <p:stCondLst>
                              <p:cond delay="0"/>
                            </p:stCondLst>
                            <p:childTnLst>
                              <p:par>
                                <p:cTn id="504" presetID="3" presetClass="entr" presetSubtype="10" fill="hold" grpId="0" nodeType="clickEffect">
                                  <p:stCondLst>
                                    <p:cond delay="0"/>
                                  </p:stCondLst>
                                  <p:childTnLst>
                                    <p:set>
                                      <p:cBhvr>
                                        <p:cTn id="505" dur="1" fill="hold">
                                          <p:stCondLst>
                                            <p:cond delay="0"/>
                                          </p:stCondLst>
                                        </p:cTn>
                                        <p:tgtEl>
                                          <p:spTgt spid="183"/>
                                        </p:tgtEl>
                                        <p:attrNameLst>
                                          <p:attrName>style.visibility</p:attrName>
                                        </p:attrNameLst>
                                      </p:cBhvr>
                                      <p:to>
                                        <p:strVal val="visible"/>
                                      </p:to>
                                    </p:set>
                                    <p:animEffect transition="in" filter="blinds(horizontal)">
                                      <p:cBhvr>
                                        <p:cTn id="506" dur="500"/>
                                        <p:tgtEl>
                                          <p:spTgt spid="183"/>
                                        </p:tgtEl>
                                      </p:cBhvr>
                                    </p:animEffect>
                                  </p:childTnLst>
                                </p:cTn>
                              </p:par>
                              <p:par>
                                <p:cTn id="507" presetID="3" presetClass="entr" presetSubtype="10" fill="hold" grpId="0" nodeType="withEffect">
                                  <p:stCondLst>
                                    <p:cond delay="0"/>
                                  </p:stCondLst>
                                  <p:childTnLst>
                                    <p:set>
                                      <p:cBhvr>
                                        <p:cTn id="508" dur="1" fill="hold">
                                          <p:stCondLst>
                                            <p:cond delay="0"/>
                                          </p:stCondLst>
                                        </p:cTn>
                                        <p:tgtEl>
                                          <p:spTgt spid="184"/>
                                        </p:tgtEl>
                                        <p:attrNameLst>
                                          <p:attrName>style.visibility</p:attrName>
                                        </p:attrNameLst>
                                      </p:cBhvr>
                                      <p:to>
                                        <p:strVal val="visible"/>
                                      </p:to>
                                    </p:set>
                                    <p:animEffect transition="in" filter="blinds(horizontal)">
                                      <p:cBhvr>
                                        <p:cTn id="509" dur="500"/>
                                        <p:tgtEl>
                                          <p:spTgt spid="184"/>
                                        </p:tgtEl>
                                      </p:cBhvr>
                                    </p:animEffect>
                                  </p:childTnLst>
                                </p:cTn>
                              </p:par>
                              <p:par>
                                <p:cTn id="510" presetID="3" presetClass="entr" presetSubtype="10" fill="hold" grpId="0" nodeType="withEffect">
                                  <p:stCondLst>
                                    <p:cond delay="0"/>
                                  </p:stCondLst>
                                  <p:childTnLst>
                                    <p:set>
                                      <p:cBhvr>
                                        <p:cTn id="511" dur="1" fill="hold">
                                          <p:stCondLst>
                                            <p:cond delay="0"/>
                                          </p:stCondLst>
                                        </p:cTn>
                                        <p:tgtEl>
                                          <p:spTgt spid="185"/>
                                        </p:tgtEl>
                                        <p:attrNameLst>
                                          <p:attrName>style.visibility</p:attrName>
                                        </p:attrNameLst>
                                      </p:cBhvr>
                                      <p:to>
                                        <p:strVal val="visible"/>
                                      </p:to>
                                    </p:set>
                                    <p:animEffect transition="in" filter="blinds(horizontal)">
                                      <p:cBhvr>
                                        <p:cTn id="512" dur="500"/>
                                        <p:tgtEl>
                                          <p:spTgt spid="185"/>
                                        </p:tgtEl>
                                      </p:cBhvr>
                                    </p:animEffect>
                                  </p:childTnLst>
                                </p:cTn>
                              </p:par>
                              <p:par>
                                <p:cTn id="513" presetID="3" presetClass="entr" presetSubtype="10" fill="hold" grpId="0" nodeType="withEffect">
                                  <p:stCondLst>
                                    <p:cond delay="0"/>
                                  </p:stCondLst>
                                  <p:childTnLst>
                                    <p:set>
                                      <p:cBhvr>
                                        <p:cTn id="514" dur="1" fill="hold">
                                          <p:stCondLst>
                                            <p:cond delay="0"/>
                                          </p:stCondLst>
                                        </p:cTn>
                                        <p:tgtEl>
                                          <p:spTgt spid="186"/>
                                        </p:tgtEl>
                                        <p:attrNameLst>
                                          <p:attrName>style.visibility</p:attrName>
                                        </p:attrNameLst>
                                      </p:cBhvr>
                                      <p:to>
                                        <p:strVal val="visible"/>
                                      </p:to>
                                    </p:set>
                                    <p:animEffect transition="in" filter="blinds(horizontal)">
                                      <p:cBhvr>
                                        <p:cTn id="515" dur="500"/>
                                        <p:tgtEl>
                                          <p:spTgt spid="186"/>
                                        </p:tgtEl>
                                      </p:cBhvr>
                                    </p:animEffect>
                                  </p:childTnLst>
                                </p:cTn>
                              </p:par>
                              <p:par>
                                <p:cTn id="516" presetID="3" presetClass="entr" presetSubtype="10" fill="hold" grpId="0" nodeType="withEffect">
                                  <p:stCondLst>
                                    <p:cond delay="0"/>
                                  </p:stCondLst>
                                  <p:childTnLst>
                                    <p:set>
                                      <p:cBhvr>
                                        <p:cTn id="517" dur="1" fill="hold">
                                          <p:stCondLst>
                                            <p:cond delay="0"/>
                                          </p:stCondLst>
                                        </p:cTn>
                                        <p:tgtEl>
                                          <p:spTgt spid="187"/>
                                        </p:tgtEl>
                                        <p:attrNameLst>
                                          <p:attrName>style.visibility</p:attrName>
                                        </p:attrNameLst>
                                      </p:cBhvr>
                                      <p:to>
                                        <p:strVal val="visible"/>
                                      </p:to>
                                    </p:set>
                                    <p:animEffect transition="in" filter="blinds(horizontal)">
                                      <p:cBhvr>
                                        <p:cTn id="518" dur="500"/>
                                        <p:tgtEl>
                                          <p:spTgt spid="187"/>
                                        </p:tgtEl>
                                      </p:cBhvr>
                                    </p:animEffect>
                                  </p:childTnLst>
                                </p:cTn>
                              </p:par>
                              <p:par>
                                <p:cTn id="519" presetID="3" presetClass="entr" presetSubtype="10" fill="hold" grpId="0" nodeType="withEffect">
                                  <p:stCondLst>
                                    <p:cond delay="0"/>
                                  </p:stCondLst>
                                  <p:childTnLst>
                                    <p:set>
                                      <p:cBhvr>
                                        <p:cTn id="520" dur="1" fill="hold">
                                          <p:stCondLst>
                                            <p:cond delay="0"/>
                                          </p:stCondLst>
                                        </p:cTn>
                                        <p:tgtEl>
                                          <p:spTgt spid="188"/>
                                        </p:tgtEl>
                                        <p:attrNameLst>
                                          <p:attrName>style.visibility</p:attrName>
                                        </p:attrNameLst>
                                      </p:cBhvr>
                                      <p:to>
                                        <p:strVal val="visible"/>
                                      </p:to>
                                    </p:set>
                                    <p:animEffect transition="in" filter="blinds(horizontal)">
                                      <p:cBhvr>
                                        <p:cTn id="521" dur="500"/>
                                        <p:tgtEl>
                                          <p:spTgt spid="188"/>
                                        </p:tgtEl>
                                      </p:cBhvr>
                                    </p:animEffect>
                                  </p:childTnLst>
                                </p:cTn>
                              </p:par>
                              <p:par>
                                <p:cTn id="522" presetID="3" presetClass="entr" presetSubtype="10" fill="hold" grpId="0" nodeType="withEffect">
                                  <p:stCondLst>
                                    <p:cond delay="0"/>
                                  </p:stCondLst>
                                  <p:childTnLst>
                                    <p:set>
                                      <p:cBhvr>
                                        <p:cTn id="523" dur="1" fill="hold">
                                          <p:stCondLst>
                                            <p:cond delay="0"/>
                                          </p:stCondLst>
                                        </p:cTn>
                                        <p:tgtEl>
                                          <p:spTgt spid="189"/>
                                        </p:tgtEl>
                                        <p:attrNameLst>
                                          <p:attrName>style.visibility</p:attrName>
                                        </p:attrNameLst>
                                      </p:cBhvr>
                                      <p:to>
                                        <p:strVal val="visible"/>
                                      </p:to>
                                    </p:set>
                                    <p:animEffect transition="in" filter="blinds(horizontal)">
                                      <p:cBhvr>
                                        <p:cTn id="524" dur="500"/>
                                        <p:tgtEl>
                                          <p:spTgt spid="189"/>
                                        </p:tgtEl>
                                      </p:cBhvr>
                                    </p:animEffect>
                                  </p:childTnLst>
                                </p:cTn>
                              </p:par>
                              <p:par>
                                <p:cTn id="525" presetID="3" presetClass="entr" presetSubtype="10" fill="hold" grpId="0" nodeType="withEffect">
                                  <p:stCondLst>
                                    <p:cond delay="0"/>
                                  </p:stCondLst>
                                  <p:childTnLst>
                                    <p:set>
                                      <p:cBhvr>
                                        <p:cTn id="526" dur="1" fill="hold">
                                          <p:stCondLst>
                                            <p:cond delay="0"/>
                                          </p:stCondLst>
                                        </p:cTn>
                                        <p:tgtEl>
                                          <p:spTgt spid="190"/>
                                        </p:tgtEl>
                                        <p:attrNameLst>
                                          <p:attrName>style.visibility</p:attrName>
                                        </p:attrNameLst>
                                      </p:cBhvr>
                                      <p:to>
                                        <p:strVal val="visible"/>
                                      </p:to>
                                    </p:set>
                                    <p:animEffect transition="in" filter="blinds(horizontal)">
                                      <p:cBhvr>
                                        <p:cTn id="527" dur="500"/>
                                        <p:tgtEl>
                                          <p:spTgt spid="190"/>
                                        </p:tgtEl>
                                      </p:cBhvr>
                                    </p:animEffect>
                                  </p:childTnLst>
                                </p:cTn>
                              </p:par>
                              <p:par>
                                <p:cTn id="528" presetID="3" presetClass="entr" presetSubtype="10" fill="hold" grpId="0" nodeType="withEffect">
                                  <p:stCondLst>
                                    <p:cond delay="0"/>
                                  </p:stCondLst>
                                  <p:childTnLst>
                                    <p:set>
                                      <p:cBhvr>
                                        <p:cTn id="529" dur="1" fill="hold">
                                          <p:stCondLst>
                                            <p:cond delay="0"/>
                                          </p:stCondLst>
                                        </p:cTn>
                                        <p:tgtEl>
                                          <p:spTgt spid="191"/>
                                        </p:tgtEl>
                                        <p:attrNameLst>
                                          <p:attrName>style.visibility</p:attrName>
                                        </p:attrNameLst>
                                      </p:cBhvr>
                                      <p:to>
                                        <p:strVal val="visible"/>
                                      </p:to>
                                    </p:set>
                                    <p:animEffect transition="in" filter="blinds(horizontal)">
                                      <p:cBhvr>
                                        <p:cTn id="530" dur="500"/>
                                        <p:tgtEl>
                                          <p:spTgt spid="191"/>
                                        </p:tgtEl>
                                      </p:cBhvr>
                                    </p:animEffect>
                                  </p:childTnLst>
                                </p:cTn>
                              </p:par>
                              <p:par>
                                <p:cTn id="531" presetID="3" presetClass="entr" presetSubtype="10" fill="hold" grpId="0" nodeType="withEffect">
                                  <p:stCondLst>
                                    <p:cond delay="0"/>
                                  </p:stCondLst>
                                  <p:childTnLst>
                                    <p:set>
                                      <p:cBhvr>
                                        <p:cTn id="532" dur="1" fill="hold">
                                          <p:stCondLst>
                                            <p:cond delay="0"/>
                                          </p:stCondLst>
                                        </p:cTn>
                                        <p:tgtEl>
                                          <p:spTgt spid="192"/>
                                        </p:tgtEl>
                                        <p:attrNameLst>
                                          <p:attrName>style.visibility</p:attrName>
                                        </p:attrNameLst>
                                      </p:cBhvr>
                                      <p:to>
                                        <p:strVal val="visible"/>
                                      </p:to>
                                    </p:set>
                                    <p:animEffect transition="in" filter="blinds(horizontal)">
                                      <p:cBhvr>
                                        <p:cTn id="533" dur="500"/>
                                        <p:tgtEl>
                                          <p:spTgt spid="192"/>
                                        </p:tgtEl>
                                      </p:cBhvr>
                                    </p:animEffect>
                                  </p:childTnLst>
                                </p:cTn>
                              </p:par>
                              <p:par>
                                <p:cTn id="534" presetID="3" presetClass="entr" presetSubtype="10" fill="hold" grpId="0" nodeType="withEffect">
                                  <p:stCondLst>
                                    <p:cond delay="0"/>
                                  </p:stCondLst>
                                  <p:childTnLst>
                                    <p:set>
                                      <p:cBhvr>
                                        <p:cTn id="535" dur="1" fill="hold">
                                          <p:stCondLst>
                                            <p:cond delay="0"/>
                                          </p:stCondLst>
                                        </p:cTn>
                                        <p:tgtEl>
                                          <p:spTgt spid="193"/>
                                        </p:tgtEl>
                                        <p:attrNameLst>
                                          <p:attrName>style.visibility</p:attrName>
                                        </p:attrNameLst>
                                      </p:cBhvr>
                                      <p:to>
                                        <p:strVal val="visible"/>
                                      </p:to>
                                    </p:set>
                                    <p:animEffect transition="in" filter="blinds(horizontal)">
                                      <p:cBhvr>
                                        <p:cTn id="536" dur="5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animBg="1"/>
      <p:bldP spid="42" grpId="1" animBg="1"/>
      <p:bldP spid="42" grpId="2" animBg="1"/>
      <p:bldP spid="44" grpId="0"/>
      <p:bldP spid="45" grpId="0"/>
      <p:bldP spid="46" grpId="0"/>
      <p:bldP spid="47" grpId="0"/>
      <p:bldP spid="48" grpId="0"/>
      <p:bldP spid="49" grpId="0" animBg="1"/>
      <p:bldP spid="49" grpId="1" animBg="1"/>
      <p:bldP spid="49" grpId="2" animBg="1"/>
      <p:bldP spid="50" grpId="0" animBg="1"/>
      <p:bldP spid="50" grpId="1" animBg="1"/>
      <p:bldP spid="50" grpId="2" animBg="1"/>
      <p:bldP spid="51" grpId="0"/>
      <p:bldP spid="52" grpId="0" animBg="1"/>
      <p:bldP spid="52" grpId="1" animBg="1"/>
      <p:bldP spid="52" grpId="2" animBg="1"/>
      <p:bldP spid="53" grpId="0"/>
      <p:bldP spid="54" grpId="0" animBg="1"/>
      <p:bldP spid="54" grpId="1" animBg="1"/>
      <p:bldP spid="54" grpId="2" animBg="1"/>
      <p:bldP spid="55" grpId="0"/>
      <p:bldP spid="56" grpId="0" animBg="1"/>
      <p:bldP spid="56" grpId="1" animBg="1"/>
      <p:bldP spid="56" grpId="2" animBg="1"/>
      <p:bldP spid="57" grpId="0" animBg="1"/>
      <p:bldP spid="57" grpId="1" animBg="1"/>
      <p:bldP spid="57" grpId="2" animBg="1"/>
      <p:bldP spid="58" grpId="0"/>
      <p:bldP spid="59" grpId="0" animBg="1"/>
      <p:bldP spid="59" grpId="1" animBg="1"/>
      <p:bldP spid="59" grpId="2" animBg="1"/>
      <p:bldP spid="60" grpId="0" animBg="1"/>
      <p:bldP spid="60" grpId="1" animBg="1"/>
      <p:bldP spid="60" grpId="2" animBg="1"/>
      <p:bldP spid="61" grpId="0"/>
      <p:bldP spid="62" grpId="0" animBg="1"/>
      <p:bldP spid="62" grpId="1" animBg="1"/>
      <p:bldP spid="62" grpId="2" animBg="1"/>
      <p:bldP spid="63" grpId="0"/>
      <p:bldP spid="64" grpId="0" animBg="1"/>
      <p:bldP spid="64" grpId="1" animBg="1"/>
      <p:bldP spid="64" grpId="2" animBg="1"/>
      <p:bldP spid="65" grpId="0"/>
      <p:bldP spid="66" grpId="0" animBg="1"/>
      <p:bldP spid="66" grpId="1" animBg="1"/>
      <p:bldP spid="66" grpId="2" animBg="1"/>
      <p:bldP spid="67" grpId="0" animBg="1"/>
      <p:bldP spid="67" grpId="1" animBg="1"/>
      <p:bldP spid="67" grpId="2" animBg="1"/>
      <p:bldP spid="68" grpId="0"/>
      <p:bldP spid="69" grpId="0" animBg="1"/>
      <p:bldP spid="69" grpId="1" animBg="1"/>
      <p:bldP spid="69" grpId="2" animBg="1"/>
      <p:bldP spid="70" grpId="0" animBg="1"/>
      <p:bldP spid="70" grpId="1" animBg="1"/>
      <p:bldP spid="70" grpId="2" animBg="1"/>
      <p:bldP spid="71" grpId="0"/>
      <p:bldP spid="72" grpId="0" animBg="1"/>
      <p:bldP spid="72" grpId="1" animBg="1"/>
      <p:bldP spid="72" grpId="2" animBg="1"/>
      <p:bldP spid="73" grpId="0" animBg="1"/>
      <p:bldP spid="73" grpId="1" animBg="1"/>
      <p:bldP spid="73" grpId="2" animBg="1"/>
      <p:bldP spid="74" grpId="0"/>
      <p:bldP spid="75" grpId="0" animBg="1"/>
      <p:bldP spid="75" grpId="1" animBg="1"/>
      <p:bldP spid="75" grpId="2" animBg="1"/>
      <p:bldP spid="76" grpId="0"/>
      <p:bldP spid="77" grpId="0" animBg="1"/>
      <p:bldP spid="77" grpId="1" animBg="1"/>
      <p:bldP spid="77" grpId="2" animBg="1"/>
      <p:bldP spid="78" grpId="0"/>
      <p:bldP spid="81" grpId="0" animBg="1"/>
      <p:bldP spid="81" grpId="1" animBg="1"/>
      <p:bldP spid="81" grpId="2" animBg="1"/>
      <p:bldP spid="82" grpId="0" animBg="1"/>
      <p:bldP spid="82" grpId="1" animBg="1"/>
      <p:bldP spid="82" grpId="2" animBg="1"/>
      <p:bldP spid="83" grpId="0"/>
      <p:bldP spid="84" grpId="0" animBg="1"/>
      <p:bldP spid="84" grpId="1" animBg="1"/>
      <p:bldP spid="84" grpId="2" animBg="1"/>
      <p:bldP spid="85" grpId="0" animBg="1"/>
      <p:bldP spid="85" grpId="1" animBg="1"/>
      <p:bldP spid="85" grpId="2" animBg="1"/>
      <p:bldP spid="86" grpId="0"/>
      <p:bldP spid="87" grpId="0" animBg="1"/>
      <p:bldP spid="87" grpId="1" animBg="1"/>
      <p:bldP spid="87" grpId="2" animBg="1"/>
      <p:bldP spid="88" grpId="0" animBg="1"/>
      <p:bldP spid="88" grpId="1" animBg="1"/>
      <p:bldP spid="88" grpId="2" animBg="1"/>
      <p:bldP spid="89" grpId="0"/>
      <p:bldP spid="98" grpId="0" animBg="1"/>
      <p:bldP spid="98" grpId="1" animBg="1"/>
      <p:bldP spid="98" grpId="2" animBg="1"/>
      <p:bldP spid="99" grpId="0" animBg="1"/>
      <p:bldP spid="99" grpId="1" animBg="1"/>
      <p:bldP spid="99" grpId="2" animBg="1"/>
      <p:bldP spid="100" grpId="0"/>
      <p:bldP spid="101" grpId="0" animBg="1"/>
      <p:bldP spid="101" grpId="1" animBg="1"/>
      <p:bldP spid="101" grpId="2" animBg="1"/>
      <p:bldP spid="102" grpId="0"/>
      <p:bldP spid="133" grpId="0"/>
      <p:bldP spid="134" grpId="0"/>
      <p:bldP spid="135" grpId="0"/>
      <p:bldP spid="136" grpId="0"/>
      <p:bldP spid="137" grpId="0"/>
      <p:bldP spid="138" grpId="0"/>
      <p:bldP spid="139" grpId="0"/>
      <p:bldP spid="140" grpId="0"/>
      <p:bldP spid="141" grpId="0"/>
      <p:bldP spid="142" grpId="0"/>
      <p:bldP spid="143" grpId="0"/>
      <p:bldP spid="144" grpId="0"/>
      <p:bldP spid="145" grpId="0"/>
      <p:bldP spid="146" grpId="0"/>
      <p:bldP spid="147" grpId="0"/>
      <p:bldP spid="164" grpId="0"/>
      <p:bldP spid="165" grpId="0"/>
      <p:bldP spid="166" grpId="0"/>
      <p:bldP spid="167" grpId="0"/>
      <p:bldP spid="168" grpId="0"/>
      <p:bldP spid="169" grpId="0"/>
      <p:bldP spid="170" grpId="0"/>
      <p:bldP spid="171" grpId="0"/>
      <p:bldP spid="172" grpId="0"/>
      <p:bldP spid="173" grpId="0"/>
      <p:bldP spid="174" grpId="0"/>
      <p:bldP spid="175" grpId="0"/>
      <p:bldP spid="176" grpId="0"/>
      <p:bldP spid="177" grpId="0"/>
      <p:bldP spid="178" grpId="0"/>
      <p:bldP spid="179" grpId="0"/>
      <p:bldP spid="180" grpId="0"/>
      <p:bldP spid="181" grpId="0"/>
      <p:bldP spid="182" grpId="0"/>
      <p:bldP spid="183" grpId="0"/>
      <p:bldP spid="184" grpId="0"/>
      <p:bldP spid="185" grpId="0"/>
      <p:bldP spid="186" grpId="0"/>
      <p:bldP spid="187" grpId="0"/>
      <p:bldP spid="188" grpId="0"/>
      <p:bldP spid="189" grpId="0"/>
      <p:bldP spid="190" grpId="0"/>
      <p:bldP spid="191" grpId="0"/>
      <p:bldP spid="192" grpId="0"/>
      <p:bldP spid="19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30975" cy="557212"/>
          </a:xfrm>
        </p:spPr>
        <p:txBody>
          <a:bodyPr/>
          <a:lstStyle/>
          <a:p>
            <a:pPr eaLnBrk="1" hangingPunct="1">
              <a:defRPr/>
            </a:pPr>
            <a:r>
              <a:rPr lang="en-CA" sz="2500" dirty="0" smtClean="0"/>
              <a:t>Pascal’s Triangle with </a:t>
            </a:r>
            <a:r>
              <a:rPr lang="en-CA" sz="2500" dirty="0" err="1" smtClean="0"/>
              <a:t>Combinatorics</a:t>
            </a:r>
            <a:r>
              <a:rPr lang="en-CA" sz="2500" dirty="0" smtClean="0"/>
              <a:t> </a:t>
            </a:r>
            <a:endParaRPr lang="en-CA" sz="2500" dirty="0"/>
          </a:p>
        </p:txBody>
      </p:sp>
      <p:sp>
        <p:nvSpPr>
          <p:cNvPr id="4" name="Hexagon 3"/>
          <p:cNvSpPr/>
          <p:nvPr/>
        </p:nvSpPr>
        <p:spPr>
          <a:xfrm rot="5400000">
            <a:off x="2876550" y="1149350"/>
            <a:ext cx="719138"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 name="Hexagon 4"/>
          <p:cNvSpPr/>
          <p:nvPr/>
        </p:nvSpPr>
        <p:spPr>
          <a:xfrm rot="5400000">
            <a:off x="2516982" y="1689894"/>
            <a:ext cx="719137"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 name="Hexagon 5"/>
          <p:cNvSpPr/>
          <p:nvPr/>
        </p:nvSpPr>
        <p:spPr>
          <a:xfrm rot="5400000">
            <a:off x="3242469" y="1685131"/>
            <a:ext cx="719138"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 name="Hexagon 6"/>
          <p:cNvSpPr/>
          <p:nvPr/>
        </p:nvSpPr>
        <p:spPr>
          <a:xfrm rot="5400000">
            <a:off x="2157413" y="2232025"/>
            <a:ext cx="719138"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 name="Hexagon 7"/>
          <p:cNvSpPr/>
          <p:nvPr/>
        </p:nvSpPr>
        <p:spPr>
          <a:xfrm rot="5400000">
            <a:off x="2882900" y="2227263"/>
            <a:ext cx="719137"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 name="Hexagon 8"/>
          <p:cNvSpPr/>
          <p:nvPr/>
        </p:nvSpPr>
        <p:spPr>
          <a:xfrm rot="5400000">
            <a:off x="1791494" y="2772569"/>
            <a:ext cx="719137"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 name="Hexagon 9"/>
          <p:cNvSpPr/>
          <p:nvPr/>
        </p:nvSpPr>
        <p:spPr>
          <a:xfrm rot="5400000">
            <a:off x="2516982" y="2767806"/>
            <a:ext cx="719138"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 name="Hexagon 10"/>
          <p:cNvSpPr/>
          <p:nvPr/>
        </p:nvSpPr>
        <p:spPr>
          <a:xfrm rot="5400000">
            <a:off x="3601244" y="2229644"/>
            <a:ext cx="720725"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 name="Hexagon 11"/>
          <p:cNvSpPr/>
          <p:nvPr/>
        </p:nvSpPr>
        <p:spPr>
          <a:xfrm rot="5400000">
            <a:off x="3967163" y="2765425"/>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 name="Hexagon 12"/>
          <p:cNvSpPr/>
          <p:nvPr/>
        </p:nvSpPr>
        <p:spPr>
          <a:xfrm rot="5400000">
            <a:off x="3241675" y="2770188"/>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 name="Hexagon 13"/>
          <p:cNvSpPr/>
          <p:nvPr/>
        </p:nvSpPr>
        <p:spPr>
          <a:xfrm rot="5400000">
            <a:off x="1431925" y="3314700"/>
            <a:ext cx="719138"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 name="Hexagon 14"/>
          <p:cNvSpPr/>
          <p:nvPr/>
        </p:nvSpPr>
        <p:spPr>
          <a:xfrm rot="5400000">
            <a:off x="2157413" y="3309938"/>
            <a:ext cx="719137"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 name="Hexagon 15"/>
          <p:cNvSpPr/>
          <p:nvPr/>
        </p:nvSpPr>
        <p:spPr>
          <a:xfrm rot="5400000">
            <a:off x="3607594" y="3307557"/>
            <a:ext cx="720725"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 name="Hexagon 16"/>
          <p:cNvSpPr/>
          <p:nvPr/>
        </p:nvSpPr>
        <p:spPr>
          <a:xfrm rot="5400000">
            <a:off x="2882106" y="3312319"/>
            <a:ext cx="720725"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 name="Hexagon 17"/>
          <p:cNvSpPr/>
          <p:nvPr/>
        </p:nvSpPr>
        <p:spPr>
          <a:xfrm rot="5400000">
            <a:off x="4331494" y="3301207"/>
            <a:ext cx="720725"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26" name="Object 2"/>
          <p:cNvGraphicFramePr>
            <a:graphicFrameLocks noChangeAspect="1"/>
          </p:cNvGraphicFramePr>
          <p:nvPr/>
        </p:nvGraphicFramePr>
        <p:xfrm>
          <a:off x="2965450" y="1309688"/>
          <a:ext cx="555625" cy="477837"/>
        </p:xfrm>
        <a:graphic>
          <a:graphicData uri="http://schemas.openxmlformats.org/presentationml/2006/ole">
            <mc:AlternateContent xmlns:mc="http://schemas.openxmlformats.org/markup-compatibility/2006">
              <mc:Choice xmlns:v="urn:schemas-microsoft-com:vml" Requires="v">
                <p:oleObj spid="_x0000_s1689" name="Equation" r:id="rId4" imgW="266400" imgH="228600" progId="Equation.DSMT4">
                  <p:embed/>
                </p:oleObj>
              </mc:Choice>
              <mc:Fallback>
                <p:oleObj name="Equation" r:id="rId4" imgW="266400" imgH="2286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5450" y="1309688"/>
                        <a:ext cx="555625"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2651125" y="1803400"/>
          <a:ext cx="504825" cy="477838"/>
        </p:xfrm>
        <a:graphic>
          <a:graphicData uri="http://schemas.openxmlformats.org/presentationml/2006/ole">
            <mc:AlternateContent xmlns:mc="http://schemas.openxmlformats.org/markup-compatibility/2006">
              <mc:Choice xmlns:v="urn:schemas-microsoft-com:vml" Requires="v">
                <p:oleObj spid="_x0000_s1690" name="Equation" r:id="rId6" imgW="241200" imgH="228600" progId="Equation.DSMT4">
                  <p:embed/>
                </p:oleObj>
              </mc:Choice>
              <mc:Fallback>
                <p:oleObj name="Equation" r:id="rId6" imgW="241200" imgH="2286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51125" y="1803400"/>
                        <a:ext cx="5048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3386138" y="1819275"/>
          <a:ext cx="477837" cy="477838"/>
        </p:xfrm>
        <a:graphic>
          <a:graphicData uri="http://schemas.openxmlformats.org/presentationml/2006/ole">
            <mc:AlternateContent xmlns:mc="http://schemas.openxmlformats.org/markup-compatibility/2006">
              <mc:Choice xmlns:v="urn:schemas-microsoft-com:vml" Requires="v">
                <p:oleObj spid="_x0000_s1691" name="Equation" r:id="rId8" imgW="228600" imgH="228600" progId="Equation.DSMT4">
                  <p:embed/>
                </p:oleObj>
              </mc:Choice>
              <mc:Fallback>
                <p:oleObj name="Equation" r:id="rId8" imgW="228600" imgH="22860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6138" y="1819275"/>
                        <a:ext cx="477837"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nvGraphicFramePr>
        <p:xfrm>
          <a:off x="2244725" y="2378075"/>
          <a:ext cx="557213" cy="477838"/>
        </p:xfrm>
        <a:graphic>
          <a:graphicData uri="http://schemas.openxmlformats.org/presentationml/2006/ole">
            <mc:AlternateContent xmlns:mc="http://schemas.openxmlformats.org/markup-compatibility/2006">
              <mc:Choice xmlns:v="urn:schemas-microsoft-com:vml" Requires="v">
                <p:oleObj spid="_x0000_s1692" name="Equation" r:id="rId10" imgW="266400" imgH="228600" progId="Equation.DSMT4">
                  <p:embed/>
                </p:oleObj>
              </mc:Choice>
              <mc:Fallback>
                <p:oleObj name="Equation" r:id="rId10" imgW="266400" imgH="228600" progId="Equation.DSMT4">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44725" y="2378075"/>
                        <a:ext cx="557213"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2981325" y="2366963"/>
          <a:ext cx="531813" cy="477837"/>
        </p:xfrm>
        <a:graphic>
          <a:graphicData uri="http://schemas.openxmlformats.org/presentationml/2006/ole">
            <mc:AlternateContent xmlns:mc="http://schemas.openxmlformats.org/markup-compatibility/2006">
              <mc:Choice xmlns:v="urn:schemas-microsoft-com:vml" Requires="v">
                <p:oleObj spid="_x0000_s1693" name="Equation" r:id="rId12" imgW="253800" imgH="228600" progId="Equation.DSMT4">
                  <p:embed/>
                </p:oleObj>
              </mc:Choice>
              <mc:Fallback>
                <p:oleObj name="Equation" r:id="rId12" imgW="253800" imgH="228600" progId="Equation.DSMT4">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81325" y="2366963"/>
                        <a:ext cx="531813"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1" name="Object 7"/>
          <p:cNvGraphicFramePr>
            <a:graphicFrameLocks noChangeAspect="1"/>
          </p:cNvGraphicFramePr>
          <p:nvPr/>
        </p:nvGraphicFramePr>
        <p:xfrm>
          <a:off x="3679825" y="2343150"/>
          <a:ext cx="558800" cy="477838"/>
        </p:xfrm>
        <a:graphic>
          <a:graphicData uri="http://schemas.openxmlformats.org/presentationml/2006/ole">
            <mc:AlternateContent xmlns:mc="http://schemas.openxmlformats.org/markup-compatibility/2006">
              <mc:Choice xmlns:v="urn:schemas-microsoft-com:vml" Requires="v">
                <p:oleObj spid="_x0000_s1694" name="Equation" r:id="rId14" imgW="266400" imgH="228600" progId="Equation.DSMT4">
                  <p:embed/>
                </p:oleObj>
              </mc:Choice>
              <mc:Fallback>
                <p:oleObj name="Equation" r:id="rId14" imgW="266400" imgH="228600" progId="Equation.DSMT4">
                  <p:embed/>
                  <p:pic>
                    <p:nvPicPr>
                      <p:cNvPr id="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79825" y="2343150"/>
                        <a:ext cx="5588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2" name="Object 8"/>
          <p:cNvGraphicFramePr>
            <a:graphicFrameLocks noChangeAspect="1"/>
          </p:cNvGraphicFramePr>
          <p:nvPr/>
        </p:nvGraphicFramePr>
        <p:xfrm>
          <a:off x="1905000" y="2913063"/>
          <a:ext cx="530225" cy="477837"/>
        </p:xfrm>
        <a:graphic>
          <a:graphicData uri="http://schemas.openxmlformats.org/presentationml/2006/ole">
            <mc:AlternateContent xmlns:mc="http://schemas.openxmlformats.org/markup-compatibility/2006">
              <mc:Choice xmlns:v="urn:schemas-microsoft-com:vml" Requires="v">
                <p:oleObj spid="_x0000_s1695" name="Equation" r:id="rId16" imgW="253800" imgH="228600" progId="Equation.DSMT4">
                  <p:embed/>
                </p:oleObj>
              </mc:Choice>
              <mc:Fallback>
                <p:oleObj name="Equation" r:id="rId16" imgW="253800" imgH="228600" progId="Equation.DSMT4">
                  <p:embed/>
                  <p:pic>
                    <p:nvPicPr>
                      <p:cNvPr id="0"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05000" y="2913063"/>
                        <a:ext cx="530225"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3" name="Object 9"/>
          <p:cNvGraphicFramePr>
            <a:graphicFrameLocks noChangeAspect="1"/>
          </p:cNvGraphicFramePr>
          <p:nvPr/>
        </p:nvGraphicFramePr>
        <p:xfrm>
          <a:off x="2614613" y="2901950"/>
          <a:ext cx="504825" cy="477838"/>
        </p:xfrm>
        <a:graphic>
          <a:graphicData uri="http://schemas.openxmlformats.org/presentationml/2006/ole">
            <mc:AlternateContent xmlns:mc="http://schemas.openxmlformats.org/markup-compatibility/2006">
              <mc:Choice xmlns:v="urn:schemas-microsoft-com:vml" Requires="v">
                <p:oleObj spid="_x0000_s1696" name="Equation" r:id="rId18" imgW="241200" imgH="228600" progId="Equation.DSMT4">
                  <p:embed/>
                </p:oleObj>
              </mc:Choice>
              <mc:Fallback>
                <p:oleObj name="Equation" r:id="rId18" imgW="241200" imgH="228600" progId="Equation.DSMT4">
                  <p:embed/>
                  <p:pic>
                    <p:nvPicPr>
                      <p:cNvPr id="0"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614613" y="2901950"/>
                        <a:ext cx="5048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 name="Object 10"/>
          <p:cNvGraphicFramePr>
            <a:graphicFrameLocks noChangeAspect="1"/>
          </p:cNvGraphicFramePr>
          <p:nvPr/>
        </p:nvGraphicFramePr>
        <p:xfrm>
          <a:off x="3341688" y="2905125"/>
          <a:ext cx="558800" cy="477838"/>
        </p:xfrm>
        <a:graphic>
          <a:graphicData uri="http://schemas.openxmlformats.org/presentationml/2006/ole">
            <mc:AlternateContent xmlns:mc="http://schemas.openxmlformats.org/markup-compatibility/2006">
              <mc:Choice xmlns:v="urn:schemas-microsoft-com:vml" Requires="v">
                <p:oleObj spid="_x0000_s1697" name="Equation" r:id="rId20" imgW="266400" imgH="228600" progId="Equation.DSMT4">
                  <p:embed/>
                </p:oleObj>
              </mc:Choice>
              <mc:Fallback>
                <p:oleObj name="Equation" r:id="rId20" imgW="266400" imgH="228600" progId="Equation.DSMT4">
                  <p:embed/>
                  <p:pic>
                    <p:nvPicPr>
                      <p:cNvPr id="0"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341688" y="2905125"/>
                        <a:ext cx="5588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5" name="Object 11"/>
          <p:cNvGraphicFramePr>
            <a:graphicFrameLocks noChangeAspect="1"/>
          </p:cNvGraphicFramePr>
          <p:nvPr/>
        </p:nvGraphicFramePr>
        <p:xfrm>
          <a:off x="4051300" y="2906713"/>
          <a:ext cx="533400" cy="477837"/>
        </p:xfrm>
        <a:graphic>
          <a:graphicData uri="http://schemas.openxmlformats.org/presentationml/2006/ole">
            <mc:AlternateContent xmlns:mc="http://schemas.openxmlformats.org/markup-compatibility/2006">
              <mc:Choice xmlns:v="urn:schemas-microsoft-com:vml" Requires="v">
                <p:oleObj spid="_x0000_s1698" name="Equation" r:id="rId22" imgW="253800" imgH="228600" progId="Equation.DSMT4">
                  <p:embed/>
                </p:oleObj>
              </mc:Choice>
              <mc:Fallback>
                <p:oleObj name="Equation" r:id="rId22" imgW="253800" imgH="228600" progId="Equation.DSMT4">
                  <p:embed/>
                  <p:pic>
                    <p:nvPicPr>
                      <p:cNvPr id="0"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051300" y="2906713"/>
                        <a:ext cx="5334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6" name="Object 12"/>
          <p:cNvGraphicFramePr>
            <a:graphicFrameLocks noChangeAspect="1"/>
          </p:cNvGraphicFramePr>
          <p:nvPr/>
        </p:nvGraphicFramePr>
        <p:xfrm>
          <a:off x="1500188" y="3433763"/>
          <a:ext cx="555625" cy="477837"/>
        </p:xfrm>
        <a:graphic>
          <a:graphicData uri="http://schemas.openxmlformats.org/presentationml/2006/ole">
            <mc:AlternateContent xmlns:mc="http://schemas.openxmlformats.org/markup-compatibility/2006">
              <mc:Choice xmlns:v="urn:schemas-microsoft-com:vml" Requires="v">
                <p:oleObj spid="_x0000_s1699" name="Equation" r:id="rId24" imgW="266400" imgH="228600" progId="Equation.DSMT4">
                  <p:embed/>
                </p:oleObj>
              </mc:Choice>
              <mc:Fallback>
                <p:oleObj name="Equation" r:id="rId24" imgW="266400" imgH="228600" progId="Equation.DSMT4">
                  <p:embed/>
                  <p:pic>
                    <p:nvPicPr>
                      <p:cNvPr id="0" name="Object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500188" y="3433763"/>
                        <a:ext cx="555625"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7" name="Object 13"/>
          <p:cNvGraphicFramePr>
            <a:graphicFrameLocks noChangeAspect="1"/>
          </p:cNvGraphicFramePr>
          <p:nvPr/>
        </p:nvGraphicFramePr>
        <p:xfrm>
          <a:off x="2208213" y="3422650"/>
          <a:ext cx="530225" cy="477838"/>
        </p:xfrm>
        <a:graphic>
          <a:graphicData uri="http://schemas.openxmlformats.org/presentationml/2006/ole">
            <mc:AlternateContent xmlns:mc="http://schemas.openxmlformats.org/markup-compatibility/2006">
              <mc:Choice xmlns:v="urn:schemas-microsoft-com:vml" Requires="v">
                <p:oleObj spid="_x0000_s1700" name="Equation" r:id="rId26" imgW="253800" imgH="228600" progId="Equation.DSMT4">
                  <p:embed/>
                </p:oleObj>
              </mc:Choice>
              <mc:Fallback>
                <p:oleObj name="Equation" r:id="rId26" imgW="253800" imgH="228600" progId="Equation.DSMT4">
                  <p:embed/>
                  <p:pic>
                    <p:nvPicPr>
                      <p:cNvPr id="0" name="Object 1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208213" y="3422650"/>
                        <a:ext cx="5302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8" name="Object 14"/>
          <p:cNvGraphicFramePr>
            <a:graphicFrameLocks noChangeAspect="1"/>
          </p:cNvGraphicFramePr>
          <p:nvPr/>
        </p:nvGraphicFramePr>
        <p:xfrm>
          <a:off x="2947988" y="3438525"/>
          <a:ext cx="558800" cy="477838"/>
        </p:xfrm>
        <a:graphic>
          <a:graphicData uri="http://schemas.openxmlformats.org/presentationml/2006/ole">
            <mc:AlternateContent xmlns:mc="http://schemas.openxmlformats.org/markup-compatibility/2006">
              <mc:Choice xmlns:v="urn:schemas-microsoft-com:vml" Requires="v">
                <p:oleObj spid="_x0000_s1701" name="Equation" r:id="rId28" imgW="266400" imgH="228600" progId="Equation.DSMT4">
                  <p:embed/>
                </p:oleObj>
              </mc:Choice>
              <mc:Fallback>
                <p:oleObj name="Equation" r:id="rId28" imgW="266400" imgH="228600" progId="Equation.DSMT4">
                  <p:embed/>
                  <p:pic>
                    <p:nvPicPr>
                      <p:cNvPr id="0"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947988" y="3438525"/>
                        <a:ext cx="5588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9" name="Object 15"/>
          <p:cNvGraphicFramePr>
            <a:graphicFrameLocks noChangeAspect="1"/>
          </p:cNvGraphicFramePr>
          <p:nvPr/>
        </p:nvGraphicFramePr>
        <p:xfrm>
          <a:off x="3660775" y="3427413"/>
          <a:ext cx="560388" cy="477837"/>
        </p:xfrm>
        <a:graphic>
          <a:graphicData uri="http://schemas.openxmlformats.org/presentationml/2006/ole">
            <mc:AlternateContent xmlns:mc="http://schemas.openxmlformats.org/markup-compatibility/2006">
              <mc:Choice xmlns:v="urn:schemas-microsoft-com:vml" Requires="v">
                <p:oleObj spid="_x0000_s1702" name="Equation" r:id="rId30" imgW="266400" imgH="228600" progId="Equation.DSMT4">
                  <p:embed/>
                </p:oleObj>
              </mc:Choice>
              <mc:Fallback>
                <p:oleObj name="Equation" r:id="rId30" imgW="266400" imgH="228600" progId="Equation.DSMT4">
                  <p:embed/>
                  <p:pic>
                    <p:nvPicPr>
                      <p:cNvPr id="0" name="Object 15"/>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660775" y="3427413"/>
                        <a:ext cx="560388"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0" name="Object 16"/>
          <p:cNvGraphicFramePr>
            <a:graphicFrameLocks noChangeAspect="1"/>
          </p:cNvGraphicFramePr>
          <p:nvPr/>
        </p:nvGraphicFramePr>
        <p:xfrm>
          <a:off x="4386263" y="3443288"/>
          <a:ext cx="560387" cy="477837"/>
        </p:xfrm>
        <a:graphic>
          <a:graphicData uri="http://schemas.openxmlformats.org/presentationml/2006/ole">
            <mc:AlternateContent xmlns:mc="http://schemas.openxmlformats.org/markup-compatibility/2006">
              <mc:Choice xmlns:v="urn:schemas-microsoft-com:vml" Requires="v">
                <p:oleObj spid="_x0000_s1703" name="Equation" r:id="rId32" imgW="266400" imgH="228600" progId="Equation.DSMT4">
                  <p:embed/>
                </p:oleObj>
              </mc:Choice>
              <mc:Fallback>
                <p:oleObj name="Equation" r:id="rId32" imgW="266400" imgH="228600" progId="Equation.DSMT4">
                  <p:embed/>
                  <p:pic>
                    <p:nvPicPr>
                      <p:cNvPr id="0" name="Object 1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386263" y="3443288"/>
                        <a:ext cx="560387"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Hexagon 36"/>
          <p:cNvSpPr/>
          <p:nvPr/>
        </p:nvSpPr>
        <p:spPr>
          <a:xfrm rot="5400000">
            <a:off x="1065213" y="3862388"/>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 name="Hexagon 37"/>
          <p:cNvSpPr/>
          <p:nvPr/>
        </p:nvSpPr>
        <p:spPr>
          <a:xfrm rot="5400000">
            <a:off x="1790700" y="3857625"/>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9" name="Hexagon 38"/>
          <p:cNvSpPr/>
          <p:nvPr/>
        </p:nvSpPr>
        <p:spPr>
          <a:xfrm rot="5400000">
            <a:off x="3242469" y="3855244"/>
            <a:ext cx="719137"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 name="Hexagon 39"/>
          <p:cNvSpPr/>
          <p:nvPr/>
        </p:nvSpPr>
        <p:spPr>
          <a:xfrm rot="5400000">
            <a:off x="2516982" y="3860006"/>
            <a:ext cx="719138"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 name="Hexagon 40"/>
          <p:cNvSpPr/>
          <p:nvPr/>
        </p:nvSpPr>
        <p:spPr>
          <a:xfrm rot="5400000">
            <a:off x="3964781" y="3848894"/>
            <a:ext cx="720725"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41" name="Object 17"/>
          <p:cNvGraphicFramePr>
            <a:graphicFrameLocks noChangeAspect="1"/>
          </p:cNvGraphicFramePr>
          <p:nvPr/>
        </p:nvGraphicFramePr>
        <p:xfrm>
          <a:off x="1133475" y="3983038"/>
          <a:ext cx="555625" cy="477837"/>
        </p:xfrm>
        <a:graphic>
          <a:graphicData uri="http://schemas.openxmlformats.org/presentationml/2006/ole">
            <mc:AlternateContent xmlns:mc="http://schemas.openxmlformats.org/markup-compatibility/2006">
              <mc:Choice xmlns:v="urn:schemas-microsoft-com:vml" Requires="v">
                <p:oleObj spid="_x0000_s1704" name="Equation" r:id="rId34" imgW="266400" imgH="228600" progId="Equation.DSMT4">
                  <p:embed/>
                </p:oleObj>
              </mc:Choice>
              <mc:Fallback>
                <p:oleObj name="Equation" r:id="rId34" imgW="266400" imgH="228600" progId="Equation.DSMT4">
                  <p:embed/>
                  <p:pic>
                    <p:nvPicPr>
                      <p:cNvPr id="0" name="Object 17"/>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1133475" y="3983038"/>
                        <a:ext cx="555625"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2" name="Object 18"/>
          <p:cNvGraphicFramePr>
            <a:graphicFrameLocks noChangeAspect="1"/>
          </p:cNvGraphicFramePr>
          <p:nvPr/>
        </p:nvGraphicFramePr>
        <p:xfrm>
          <a:off x="1881188" y="3971925"/>
          <a:ext cx="503237" cy="477838"/>
        </p:xfrm>
        <a:graphic>
          <a:graphicData uri="http://schemas.openxmlformats.org/presentationml/2006/ole">
            <mc:AlternateContent xmlns:mc="http://schemas.openxmlformats.org/markup-compatibility/2006">
              <mc:Choice xmlns:v="urn:schemas-microsoft-com:vml" Requires="v">
                <p:oleObj spid="_x0000_s1705" name="Equation" r:id="rId36" imgW="241200" imgH="228600" progId="Equation.DSMT4">
                  <p:embed/>
                </p:oleObj>
              </mc:Choice>
              <mc:Fallback>
                <p:oleObj name="Equation" r:id="rId36" imgW="241200" imgH="228600" progId="Equation.DSMT4">
                  <p:embed/>
                  <p:pic>
                    <p:nvPicPr>
                      <p:cNvPr id="0" name="Object 1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881188" y="3971925"/>
                        <a:ext cx="503237"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3" name="Object 19"/>
          <p:cNvGraphicFramePr>
            <a:graphicFrameLocks noChangeAspect="1"/>
          </p:cNvGraphicFramePr>
          <p:nvPr/>
        </p:nvGraphicFramePr>
        <p:xfrm>
          <a:off x="2581275" y="3987800"/>
          <a:ext cx="558800" cy="477838"/>
        </p:xfrm>
        <a:graphic>
          <a:graphicData uri="http://schemas.openxmlformats.org/presentationml/2006/ole">
            <mc:AlternateContent xmlns:mc="http://schemas.openxmlformats.org/markup-compatibility/2006">
              <mc:Choice xmlns:v="urn:schemas-microsoft-com:vml" Requires="v">
                <p:oleObj spid="_x0000_s1706" name="Equation" r:id="rId38" imgW="266400" imgH="228600" progId="Equation.DSMT4">
                  <p:embed/>
                </p:oleObj>
              </mc:Choice>
              <mc:Fallback>
                <p:oleObj name="Equation" r:id="rId38" imgW="266400" imgH="228600" progId="Equation.DSMT4">
                  <p:embed/>
                  <p:pic>
                    <p:nvPicPr>
                      <p:cNvPr id="0" name="Object 1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581275" y="3987800"/>
                        <a:ext cx="5588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4" name="Object 20"/>
          <p:cNvGraphicFramePr>
            <a:graphicFrameLocks noChangeAspect="1"/>
          </p:cNvGraphicFramePr>
          <p:nvPr/>
        </p:nvGraphicFramePr>
        <p:xfrm>
          <a:off x="3306763" y="3976688"/>
          <a:ext cx="533400" cy="477837"/>
        </p:xfrm>
        <a:graphic>
          <a:graphicData uri="http://schemas.openxmlformats.org/presentationml/2006/ole">
            <mc:AlternateContent xmlns:mc="http://schemas.openxmlformats.org/markup-compatibility/2006">
              <mc:Choice xmlns:v="urn:schemas-microsoft-com:vml" Requires="v">
                <p:oleObj spid="_x0000_s1707" name="Equation" r:id="rId40" imgW="253800" imgH="228600" progId="Equation.DSMT4">
                  <p:embed/>
                </p:oleObj>
              </mc:Choice>
              <mc:Fallback>
                <p:oleObj name="Equation" r:id="rId40" imgW="253800" imgH="228600" progId="Equation.DSMT4">
                  <p:embed/>
                  <p:pic>
                    <p:nvPicPr>
                      <p:cNvPr id="0" name="Object 2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306763" y="3976688"/>
                        <a:ext cx="5334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5" name="Object 21"/>
          <p:cNvGraphicFramePr>
            <a:graphicFrameLocks noChangeAspect="1"/>
          </p:cNvGraphicFramePr>
          <p:nvPr/>
        </p:nvGraphicFramePr>
        <p:xfrm>
          <a:off x="4033838" y="3978275"/>
          <a:ext cx="560387" cy="477838"/>
        </p:xfrm>
        <a:graphic>
          <a:graphicData uri="http://schemas.openxmlformats.org/presentationml/2006/ole">
            <mc:AlternateContent xmlns:mc="http://schemas.openxmlformats.org/markup-compatibility/2006">
              <mc:Choice xmlns:v="urn:schemas-microsoft-com:vml" Requires="v">
                <p:oleObj spid="_x0000_s1708" name="Equation" r:id="rId42" imgW="266400" imgH="228600" progId="Equation.DSMT4">
                  <p:embed/>
                </p:oleObj>
              </mc:Choice>
              <mc:Fallback>
                <p:oleObj name="Equation" r:id="rId42" imgW="266400" imgH="228600" progId="Equation.DSMT4">
                  <p:embed/>
                  <p:pic>
                    <p:nvPicPr>
                      <p:cNvPr id="0" name="Object 2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033838" y="3978275"/>
                        <a:ext cx="560387"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Hexagon 46"/>
          <p:cNvSpPr/>
          <p:nvPr/>
        </p:nvSpPr>
        <p:spPr>
          <a:xfrm rot="5400000">
            <a:off x="4677569" y="3864769"/>
            <a:ext cx="719137"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46" name="Object 22"/>
          <p:cNvGraphicFramePr>
            <a:graphicFrameLocks noChangeAspect="1"/>
          </p:cNvGraphicFramePr>
          <p:nvPr/>
        </p:nvGraphicFramePr>
        <p:xfrm>
          <a:off x="4772025" y="3979863"/>
          <a:ext cx="533400" cy="477837"/>
        </p:xfrm>
        <a:graphic>
          <a:graphicData uri="http://schemas.openxmlformats.org/presentationml/2006/ole">
            <mc:AlternateContent xmlns:mc="http://schemas.openxmlformats.org/markup-compatibility/2006">
              <mc:Choice xmlns:v="urn:schemas-microsoft-com:vml" Requires="v">
                <p:oleObj spid="_x0000_s1709" name="Equation" r:id="rId44" imgW="253800" imgH="228600" progId="Equation.DSMT4">
                  <p:embed/>
                </p:oleObj>
              </mc:Choice>
              <mc:Fallback>
                <p:oleObj name="Equation" r:id="rId44" imgW="253800" imgH="228600" progId="Equation.DSMT4">
                  <p:embed/>
                  <p:pic>
                    <p:nvPicPr>
                      <p:cNvPr id="0" name="Object 22"/>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4772025" y="3979863"/>
                        <a:ext cx="5334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 name="Hexagon 48"/>
          <p:cNvSpPr/>
          <p:nvPr/>
        </p:nvSpPr>
        <p:spPr>
          <a:xfrm rot="5400000">
            <a:off x="711994" y="4410869"/>
            <a:ext cx="720725" cy="719137"/>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0" name="Hexagon 49"/>
          <p:cNvSpPr/>
          <p:nvPr/>
        </p:nvSpPr>
        <p:spPr>
          <a:xfrm rot="5400000">
            <a:off x="1439069" y="4406106"/>
            <a:ext cx="719138"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Hexagon 50"/>
          <p:cNvSpPr/>
          <p:nvPr/>
        </p:nvSpPr>
        <p:spPr>
          <a:xfrm rot="5400000">
            <a:off x="2889250" y="4403725"/>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 name="Hexagon 51"/>
          <p:cNvSpPr/>
          <p:nvPr/>
        </p:nvSpPr>
        <p:spPr>
          <a:xfrm rot="5400000">
            <a:off x="2163763" y="4408488"/>
            <a:ext cx="720725"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 name="Hexagon 52"/>
          <p:cNvSpPr/>
          <p:nvPr/>
        </p:nvSpPr>
        <p:spPr>
          <a:xfrm rot="5400000">
            <a:off x="3613150" y="4397375"/>
            <a:ext cx="719138" cy="719138"/>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47" name="Object 23"/>
          <p:cNvGraphicFramePr>
            <a:graphicFrameLocks noChangeAspect="1"/>
          </p:cNvGraphicFramePr>
          <p:nvPr/>
        </p:nvGraphicFramePr>
        <p:xfrm>
          <a:off x="795338" y="4530725"/>
          <a:ext cx="555625" cy="477838"/>
        </p:xfrm>
        <a:graphic>
          <a:graphicData uri="http://schemas.openxmlformats.org/presentationml/2006/ole">
            <mc:AlternateContent xmlns:mc="http://schemas.openxmlformats.org/markup-compatibility/2006">
              <mc:Choice xmlns:v="urn:schemas-microsoft-com:vml" Requires="v">
                <p:oleObj spid="_x0000_s1710" name="Equation" r:id="rId46" imgW="266400" imgH="228600" progId="Equation.DSMT4">
                  <p:embed/>
                </p:oleObj>
              </mc:Choice>
              <mc:Fallback>
                <p:oleObj name="Equation" r:id="rId46" imgW="266400" imgH="228600" progId="Equation.DSMT4">
                  <p:embed/>
                  <p:pic>
                    <p:nvPicPr>
                      <p:cNvPr id="0" name="Object 23"/>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795338" y="4530725"/>
                        <a:ext cx="5556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8" name="Object 24"/>
          <p:cNvGraphicFramePr>
            <a:graphicFrameLocks noChangeAspect="1"/>
          </p:cNvGraphicFramePr>
          <p:nvPr/>
        </p:nvGraphicFramePr>
        <p:xfrm>
          <a:off x="1516063" y="4532313"/>
          <a:ext cx="530225" cy="477837"/>
        </p:xfrm>
        <a:graphic>
          <a:graphicData uri="http://schemas.openxmlformats.org/presentationml/2006/ole">
            <mc:AlternateContent xmlns:mc="http://schemas.openxmlformats.org/markup-compatibility/2006">
              <mc:Choice xmlns:v="urn:schemas-microsoft-com:vml" Requires="v">
                <p:oleObj spid="_x0000_s1711" name="Equation" r:id="rId48" imgW="253800" imgH="228600" progId="Equation.DSMT4">
                  <p:embed/>
                </p:oleObj>
              </mc:Choice>
              <mc:Fallback>
                <p:oleObj name="Equation" r:id="rId48" imgW="253800" imgH="228600" progId="Equation.DSMT4">
                  <p:embed/>
                  <p:pic>
                    <p:nvPicPr>
                      <p:cNvPr id="0" name="Object 24"/>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1516063" y="4532313"/>
                        <a:ext cx="530225"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9" name="Object 25"/>
          <p:cNvGraphicFramePr>
            <a:graphicFrameLocks noChangeAspect="1"/>
          </p:cNvGraphicFramePr>
          <p:nvPr/>
        </p:nvGraphicFramePr>
        <p:xfrm>
          <a:off x="2228850" y="4535488"/>
          <a:ext cx="558800" cy="477837"/>
        </p:xfrm>
        <a:graphic>
          <a:graphicData uri="http://schemas.openxmlformats.org/presentationml/2006/ole">
            <mc:AlternateContent xmlns:mc="http://schemas.openxmlformats.org/markup-compatibility/2006">
              <mc:Choice xmlns:v="urn:schemas-microsoft-com:vml" Requires="v">
                <p:oleObj spid="_x0000_s1712" name="Equation" r:id="rId50" imgW="266400" imgH="228600" progId="Equation.DSMT4">
                  <p:embed/>
                </p:oleObj>
              </mc:Choice>
              <mc:Fallback>
                <p:oleObj name="Equation" r:id="rId50" imgW="266400" imgH="228600" progId="Equation.DSMT4">
                  <p:embed/>
                  <p:pic>
                    <p:nvPicPr>
                      <p:cNvPr id="0" name="Object 25"/>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2228850" y="4535488"/>
                        <a:ext cx="5588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50" name="Object 26"/>
          <p:cNvGraphicFramePr>
            <a:graphicFrameLocks noChangeAspect="1"/>
          </p:cNvGraphicFramePr>
          <p:nvPr/>
        </p:nvGraphicFramePr>
        <p:xfrm>
          <a:off x="2941638" y="4524375"/>
          <a:ext cx="560387" cy="477838"/>
        </p:xfrm>
        <a:graphic>
          <a:graphicData uri="http://schemas.openxmlformats.org/presentationml/2006/ole">
            <mc:AlternateContent xmlns:mc="http://schemas.openxmlformats.org/markup-compatibility/2006">
              <mc:Choice xmlns:v="urn:schemas-microsoft-com:vml" Requires="v">
                <p:oleObj spid="_x0000_s1713" name="Equation" r:id="rId52" imgW="266400" imgH="228600" progId="Equation.DSMT4">
                  <p:embed/>
                </p:oleObj>
              </mc:Choice>
              <mc:Fallback>
                <p:oleObj name="Equation" r:id="rId52" imgW="266400" imgH="228600" progId="Equation.DSMT4">
                  <p:embed/>
                  <p:pic>
                    <p:nvPicPr>
                      <p:cNvPr id="0" name="Object 26"/>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2941638" y="4524375"/>
                        <a:ext cx="560387"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51" name="Object 27"/>
          <p:cNvGraphicFramePr>
            <a:graphicFrameLocks noChangeAspect="1"/>
          </p:cNvGraphicFramePr>
          <p:nvPr/>
        </p:nvGraphicFramePr>
        <p:xfrm>
          <a:off x="3679825" y="4513263"/>
          <a:ext cx="560388" cy="477837"/>
        </p:xfrm>
        <a:graphic>
          <a:graphicData uri="http://schemas.openxmlformats.org/presentationml/2006/ole">
            <mc:AlternateContent xmlns:mc="http://schemas.openxmlformats.org/markup-compatibility/2006">
              <mc:Choice xmlns:v="urn:schemas-microsoft-com:vml" Requires="v">
                <p:oleObj spid="_x0000_s1714" name="Equation" r:id="rId54" imgW="266400" imgH="228600" progId="Equation.DSMT4">
                  <p:embed/>
                </p:oleObj>
              </mc:Choice>
              <mc:Fallback>
                <p:oleObj name="Equation" r:id="rId54" imgW="266400" imgH="228600" progId="Equation.DSMT4">
                  <p:embed/>
                  <p:pic>
                    <p:nvPicPr>
                      <p:cNvPr id="0" name="Object 27"/>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3679825" y="4513263"/>
                        <a:ext cx="560388"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 name="Hexagon 58"/>
          <p:cNvSpPr/>
          <p:nvPr/>
        </p:nvSpPr>
        <p:spPr>
          <a:xfrm rot="5400000">
            <a:off x="4325144" y="4412456"/>
            <a:ext cx="719138"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52" name="Object 28"/>
          <p:cNvGraphicFramePr>
            <a:graphicFrameLocks noChangeAspect="1"/>
          </p:cNvGraphicFramePr>
          <p:nvPr/>
        </p:nvGraphicFramePr>
        <p:xfrm>
          <a:off x="4378325" y="4556125"/>
          <a:ext cx="560388" cy="477838"/>
        </p:xfrm>
        <a:graphic>
          <a:graphicData uri="http://schemas.openxmlformats.org/presentationml/2006/ole">
            <mc:AlternateContent xmlns:mc="http://schemas.openxmlformats.org/markup-compatibility/2006">
              <mc:Choice xmlns:v="urn:schemas-microsoft-com:vml" Requires="v">
                <p:oleObj spid="_x0000_s1715" name="Equation" r:id="rId56" imgW="266400" imgH="228600" progId="Equation.DSMT4">
                  <p:embed/>
                </p:oleObj>
              </mc:Choice>
              <mc:Fallback>
                <p:oleObj name="Equation" r:id="rId56" imgW="266400" imgH="228600" progId="Equation.DSMT4">
                  <p:embed/>
                  <p:pic>
                    <p:nvPicPr>
                      <p:cNvPr id="0" name="Object 28"/>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4378325" y="4556125"/>
                        <a:ext cx="5603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Hexagon 60"/>
          <p:cNvSpPr/>
          <p:nvPr/>
        </p:nvSpPr>
        <p:spPr>
          <a:xfrm rot="5400000">
            <a:off x="5050632" y="4401344"/>
            <a:ext cx="719137" cy="720725"/>
          </a:xfrm>
          <a:prstGeom prst="hex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53" name="Object 29"/>
          <p:cNvGraphicFramePr>
            <a:graphicFrameLocks noChangeAspect="1"/>
          </p:cNvGraphicFramePr>
          <p:nvPr/>
        </p:nvGraphicFramePr>
        <p:xfrm>
          <a:off x="5103813" y="4545013"/>
          <a:ext cx="560387" cy="477837"/>
        </p:xfrm>
        <a:graphic>
          <a:graphicData uri="http://schemas.openxmlformats.org/presentationml/2006/ole">
            <mc:AlternateContent xmlns:mc="http://schemas.openxmlformats.org/markup-compatibility/2006">
              <mc:Choice xmlns:v="urn:schemas-microsoft-com:vml" Requires="v">
                <p:oleObj spid="_x0000_s1716" name="Equation" r:id="rId58" imgW="266400" imgH="228600" progId="Equation.DSMT4">
                  <p:embed/>
                </p:oleObj>
              </mc:Choice>
              <mc:Fallback>
                <p:oleObj name="Equation" r:id="rId58" imgW="266400" imgH="228600" progId="Equation.DSMT4">
                  <p:embed/>
                  <p:pic>
                    <p:nvPicPr>
                      <p:cNvPr id="0" name="Object 29"/>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5103813" y="4545013"/>
                        <a:ext cx="560387"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0" name="TextBox 59"/>
          <p:cNvSpPr txBox="1"/>
          <p:nvPr/>
        </p:nvSpPr>
        <p:spPr>
          <a:xfrm>
            <a:off x="5868988" y="1365250"/>
            <a:ext cx="2646362" cy="676275"/>
          </a:xfrm>
          <a:prstGeom prst="rect">
            <a:avLst/>
          </a:prstGeom>
          <a:noFill/>
        </p:spPr>
        <p:txBody>
          <a:bodyPr wrap="none">
            <a:spAutoFit/>
          </a:bodyPr>
          <a:lstStyle/>
          <a:p>
            <a:pPr>
              <a:defRPr/>
            </a:pPr>
            <a:r>
              <a:rPr lang="en-CA" sz="1900" dirty="0">
                <a:solidFill>
                  <a:srgbClr val="FF0000"/>
                </a:solidFill>
                <a:latin typeface="+mj-lt"/>
              </a:rPr>
              <a:t>Each row corresponds</a:t>
            </a:r>
          </a:p>
          <a:p>
            <a:pPr>
              <a:defRPr/>
            </a:pPr>
            <a:r>
              <a:rPr lang="en-CA" sz="1900" dirty="0">
                <a:solidFill>
                  <a:srgbClr val="FF0000"/>
                </a:solidFill>
                <a:latin typeface="+mj-lt"/>
              </a:rPr>
              <a:t>with the value of </a:t>
            </a:r>
            <a:r>
              <a:rPr lang="en-CA" sz="1900" i="1" dirty="0">
                <a:solidFill>
                  <a:srgbClr val="FF0000"/>
                </a:solidFill>
                <a:latin typeface="+mj-lt"/>
              </a:rPr>
              <a:t>“n”</a:t>
            </a:r>
          </a:p>
        </p:txBody>
      </p:sp>
      <p:sp>
        <p:nvSpPr>
          <p:cNvPr id="62" name="TextBox 61"/>
          <p:cNvSpPr txBox="1"/>
          <p:nvPr/>
        </p:nvSpPr>
        <p:spPr>
          <a:xfrm>
            <a:off x="5926138" y="3127375"/>
            <a:ext cx="2743200" cy="1262063"/>
          </a:xfrm>
          <a:prstGeom prst="rect">
            <a:avLst/>
          </a:prstGeom>
          <a:noFill/>
        </p:spPr>
        <p:txBody>
          <a:bodyPr wrap="none">
            <a:spAutoFit/>
          </a:bodyPr>
          <a:lstStyle/>
          <a:p>
            <a:pPr>
              <a:defRPr/>
            </a:pPr>
            <a:r>
              <a:rPr lang="en-CA" sz="1900" dirty="0">
                <a:solidFill>
                  <a:srgbClr val="FF0000"/>
                </a:solidFill>
                <a:latin typeface="+mj-lt"/>
              </a:rPr>
              <a:t>Each diagonal column </a:t>
            </a:r>
            <a:br>
              <a:rPr lang="en-CA" sz="1900" dirty="0">
                <a:solidFill>
                  <a:srgbClr val="FF0000"/>
                </a:solidFill>
                <a:latin typeface="+mj-lt"/>
              </a:rPr>
            </a:br>
            <a:r>
              <a:rPr lang="en-CA" sz="1900" dirty="0">
                <a:solidFill>
                  <a:srgbClr val="FF0000"/>
                </a:solidFill>
                <a:latin typeface="+mj-lt"/>
              </a:rPr>
              <a:t>corresponds with the </a:t>
            </a:r>
            <a:br>
              <a:rPr lang="en-CA" sz="1900" dirty="0">
                <a:solidFill>
                  <a:srgbClr val="FF0000"/>
                </a:solidFill>
                <a:latin typeface="+mj-lt"/>
              </a:rPr>
            </a:br>
            <a:r>
              <a:rPr lang="en-CA" sz="1900" dirty="0">
                <a:solidFill>
                  <a:srgbClr val="FF0000"/>
                </a:solidFill>
                <a:latin typeface="+mj-lt"/>
              </a:rPr>
              <a:t>value of </a:t>
            </a:r>
            <a:r>
              <a:rPr lang="en-CA" sz="1900" i="1" dirty="0">
                <a:solidFill>
                  <a:srgbClr val="FF0000"/>
                </a:solidFill>
                <a:latin typeface="+mj-lt"/>
              </a:rPr>
              <a:t>“r”, </a:t>
            </a:r>
            <a:r>
              <a:rPr lang="en-CA" sz="1900" dirty="0">
                <a:solidFill>
                  <a:srgbClr val="FF0000"/>
                </a:solidFill>
                <a:latin typeface="+mj-lt"/>
              </a:rPr>
              <a:t>beginning</a:t>
            </a:r>
            <a:br>
              <a:rPr lang="en-CA" sz="1900" dirty="0">
                <a:solidFill>
                  <a:srgbClr val="FF0000"/>
                </a:solidFill>
                <a:latin typeface="+mj-lt"/>
              </a:rPr>
            </a:br>
            <a:r>
              <a:rPr lang="en-CA" sz="1900" dirty="0">
                <a:solidFill>
                  <a:srgbClr val="FF0000"/>
                </a:solidFill>
                <a:latin typeface="+mj-lt"/>
              </a:rPr>
              <a:t>with </a:t>
            </a:r>
            <a:r>
              <a:rPr lang="en-CA" sz="1900" i="1" dirty="0">
                <a:solidFill>
                  <a:srgbClr val="FF0000"/>
                </a:solidFill>
                <a:latin typeface="+mj-lt"/>
              </a:rPr>
              <a:t>r = 0</a:t>
            </a:r>
          </a:p>
        </p:txBody>
      </p:sp>
      <p:sp>
        <p:nvSpPr>
          <p:cNvPr id="63" name="TextBox 62"/>
          <p:cNvSpPr txBox="1"/>
          <p:nvPr/>
        </p:nvSpPr>
        <p:spPr>
          <a:xfrm>
            <a:off x="5911850" y="2212975"/>
            <a:ext cx="2417763" cy="677863"/>
          </a:xfrm>
          <a:prstGeom prst="rect">
            <a:avLst/>
          </a:prstGeom>
          <a:noFill/>
        </p:spPr>
        <p:txBody>
          <a:bodyPr wrap="none">
            <a:spAutoFit/>
          </a:bodyPr>
          <a:lstStyle/>
          <a:p>
            <a:pPr>
              <a:defRPr/>
            </a:pPr>
            <a:r>
              <a:rPr lang="en-CA" sz="1900" dirty="0">
                <a:solidFill>
                  <a:srgbClr val="FF0000"/>
                </a:solidFill>
                <a:latin typeface="+mj-lt"/>
              </a:rPr>
              <a:t>Begin with  </a:t>
            </a:r>
            <a:r>
              <a:rPr lang="en-CA" sz="1900" i="1" dirty="0">
                <a:solidFill>
                  <a:srgbClr val="FF0000"/>
                </a:solidFill>
                <a:latin typeface="+mj-lt"/>
              </a:rPr>
              <a:t>n = 0</a:t>
            </a:r>
            <a:r>
              <a:rPr lang="en-CA" sz="1900" dirty="0">
                <a:solidFill>
                  <a:srgbClr val="FF0000"/>
                </a:solidFill>
                <a:latin typeface="+mj-lt"/>
              </a:rPr>
              <a:t> at</a:t>
            </a:r>
            <a:br>
              <a:rPr lang="en-CA" sz="1900" dirty="0">
                <a:solidFill>
                  <a:srgbClr val="FF0000"/>
                </a:solidFill>
                <a:latin typeface="+mj-lt"/>
              </a:rPr>
            </a:br>
            <a:r>
              <a:rPr lang="en-CA" sz="1900" dirty="0">
                <a:solidFill>
                  <a:srgbClr val="FF0000"/>
                </a:solidFill>
                <a:latin typeface="+mj-lt"/>
              </a:rPr>
              <a:t>the top</a:t>
            </a:r>
            <a:endParaRPr lang="en-CA" sz="1900" i="1" dirty="0">
              <a:solidFill>
                <a:srgbClr val="FF0000"/>
              </a:solidFill>
              <a:latin typeface="+mj-lt"/>
            </a:endParaRPr>
          </a:p>
        </p:txBody>
      </p:sp>
      <p:graphicFrame>
        <p:nvGraphicFramePr>
          <p:cNvPr id="64" name="Object 59"/>
          <p:cNvGraphicFramePr>
            <a:graphicFrameLocks noChangeAspect="1"/>
          </p:cNvGraphicFramePr>
          <p:nvPr/>
        </p:nvGraphicFramePr>
        <p:xfrm>
          <a:off x="1389063" y="1309688"/>
          <a:ext cx="817562" cy="409575"/>
        </p:xfrm>
        <a:graphic>
          <a:graphicData uri="http://schemas.openxmlformats.org/presentationml/2006/ole">
            <mc:AlternateContent xmlns:mc="http://schemas.openxmlformats.org/markup-compatibility/2006">
              <mc:Choice xmlns:v="urn:schemas-microsoft-com:vml" Requires="v">
                <p:oleObj spid="_x0000_s1717" name="Equation" r:id="rId60" imgW="355320" imgH="177480" progId="Equation.DSMT4">
                  <p:embed/>
                </p:oleObj>
              </mc:Choice>
              <mc:Fallback>
                <p:oleObj name="Equation" r:id="rId60" imgW="355320" imgH="177480" progId="Equation.DSMT4">
                  <p:embed/>
                  <p:pic>
                    <p:nvPicPr>
                      <p:cNvPr id="0" name="Object 59"/>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1389063" y="1309688"/>
                        <a:ext cx="817562"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 name="Object 31"/>
          <p:cNvGraphicFramePr>
            <a:graphicFrameLocks noChangeAspect="1"/>
          </p:cNvGraphicFramePr>
          <p:nvPr/>
        </p:nvGraphicFramePr>
        <p:xfrm>
          <a:off x="1228725" y="1803400"/>
          <a:ext cx="758825" cy="409575"/>
        </p:xfrm>
        <a:graphic>
          <a:graphicData uri="http://schemas.openxmlformats.org/presentationml/2006/ole">
            <mc:AlternateContent xmlns:mc="http://schemas.openxmlformats.org/markup-compatibility/2006">
              <mc:Choice xmlns:v="urn:schemas-microsoft-com:vml" Requires="v">
                <p:oleObj spid="_x0000_s1718" name="Equation" r:id="rId62" imgW="330120" imgH="177480" progId="Equation.DSMT4">
                  <p:embed/>
                </p:oleObj>
              </mc:Choice>
              <mc:Fallback>
                <p:oleObj name="Equation" r:id="rId62" imgW="330120" imgH="177480" progId="Equation.DSMT4">
                  <p:embed/>
                  <p:pic>
                    <p:nvPicPr>
                      <p:cNvPr id="0" name="Object 31"/>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1228725" y="1803400"/>
                        <a:ext cx="75882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 name="Object 61"/>
          <p:cNvGraphicFramePr>
            <a:graphicFrameLocks noChangeAspect="1"/>
          </p:cNvGraphicFramePr>
          <p:nvPr/>
        </p:nvGraphicFramePr>
        <p:xfrm>
          <a:off x="984250" y="2365375"/>
          <a:ext cx="817563" cy="409575"/>
        </p:xfrm>
        <a:graphic>
          <a:graphicData uri="http://schemas.openxmlformats.org/presentationml/2006/ole">
            <mc:AlternateContent xmlns:mc="http://schemas.openxmlformats.org/markup-compatibility/2006">
              <mc:Choice xmlns:v="urn:schemas-microsoft-com:vml" Requires="v">
                <p:oleObj spid="_x0000_s1719" name="Equation" r:id="rId64" imgW="355320" imgH="177480" progId="Equation.DSMT4">
                  <p:embed/>
                </p:oleObj>
              </mc:Choice>
              <mc:Fallback>
                <p:oleObj name="Equation" r:id="rId64" imgW="355320" imgH="177480" progId="Equation.DSMT4">
                  <p:embed/>
                  <p:pic>
                    <p:nvPicPr>
                      <p:cNvPr id="0" name="Object 61"/>
                      <p:cNvPicPr>
                        <a:picLocks noChangeAspect="1" noChangeArrowheads="1"/>
                      </p:cNvPicPr>
                      <p:nvPr/>
                    </p:nvPicPr>
                    <p:blipFill>
                      <a:blip r:embed="rId65">
                        <a:extLst>
                          <a:ext uri="{28A0092B-C50C-407E-A947-70E740481C1C}">
                            <a14:useLocalDpi xmlns:a14="http://schemas.microsoft.com/office/drawing/2010/main" val="0"/>
                          </a:ext>
                        </a:extLst>
                      </a:blip>
                      <a:srcRect/>
                      <a:stretch>
                        <a:fillRect/>
                      </a:stretch>
                    </p:blipFill>
                    <p:spPr bwMode="auto">
                      <a:xfrm>
                        <a:off x="984250" y="2365375"/>
                        <a:ext cx="817563"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 name="Object 62"/>
          <p:cNvGraphicFramePr>
            <a:graphicFrameLocks noChangeAspect="1"/>
          </p:cNvGraphicFramePr>
          <p:nvPr/>
        </p:nvGraphicFramePr>
        <p:xfrm>
          <a:off x="714375" y="2913063"/>
          <a:ext cx="788988" cy="409575"/>
        </p:xfrm>
        <a:graphic>
          <a:graphicData uri="http://schemas.openxmlformats.org/presentationml/2006/ole">
            <mc:AlternateContent xmlns:mc="http://schemas.openxmlformats.org/markup-compatibility/2006">
              <mc:Choice xmlns:v="urn:schemas-microsoft-com:vml" Requires="v">
                <p:oleObj spid="_x0000_s1720" name="Equation" r:id="rId66" imgW="342720" imgH="177480" progId="Equation.DSMT4">
                  <p:embed/>
                </p:oleObj>
              </mc:Choice>
              <mc:Fallback>
                <p:oleObj name="Equation" r:id="rId66" imgW="342720" imgH="177480" progId="Equation.DSMT4">
                  <p:embed/>
                  <p:pic>
                    <p:nvPicPr>
                      <p:cNvPr id="0" name="Object 62"/>
                      <p:cNvPicPr>
                        <a:picLocks noChangeAspect="1" noChangeArrowheads="1"/>
                      </p:cNvPicPr>
                      <p:nvPr/>
                    </p:nvPicPr>
                    <p:blipFill>
                      <a:blip r:embed="rId67">
                        <a:extLst>
                          <a:ext uri="{28A0092B-C50C-407E-A947-70E740481C1C}">
                            <a14:useLocalDpi xmlns:a14="http://schemas.microsoft.com/office/drawing/2010/main" val="0"/>
                          </a:ext>
                        </a:extLst>
                      </a:blip>
                      <a:srcRect/>
                      <a:stretch>
                        <a:fillRect/>
                      </a:stretch>
                    </p:blipFill>
                    <p:spPr bwMode="auto">
                      <a:xfrm>
                        <a:off x="714375" y="2913063"/>
                        <a:ext cx="788988"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8" name="Object 63"/>
          <p:cNvGraphicFramePr>
            <a:graphicFrameLocks noChangeAspect="1"/>
          </p:cNvGraphicFramePr>
          <p:nvPr/>
        </p:nvGraphicFramePr>
        <p:xfrm>
          <a:off x="349250" y="3463925"/>
          <a:ext cx="819150" cy="760413"/>
        </p:xfrm>
        <a:graphic>
          <a:graphicData uri="http://schemas.openxmlformats.org/presentationml/2006/ole">
            <mc:AlternateContent xmlns:mc="http://schemas.openxmlformats.org/markup-compatibility/2006">
              <mc:Choice xmlns:v="urn:schemas-microsoft-com:vml" Requires="v">
                <p:oleObj spid="_x0000_s1721" name="Equation" r:id="rId68" imgW="355320" imgH="330120" progId="Equation.DSMT4">
                  <p:embed/>
                </p:oleObj>
              </mc:Choice>
              <mc:Fallback>
                <p:oleObj name="Equation" r:id="rId68" imgW="355320" imgH="330120" progId="Equation.DSMT4">
                  <p:embed/>
                  <p:pic>
                    <p:nvPicPr>
                      <p:cNvPr id="0" name="Object 63"/>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349250" y="3463925"/>
                        <a:ext cx="819150" cy="760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8" name="Object 64"/>
          <p:cNvGraphicFramePr>
            <a:graphicFrameLocks noChangeAspect="1"/>
          </p:cNvGraphicFramePr>
          <p:nvPr/>
        </p:nvGraphicFramePr>
        <p:xfrm>
          <a:off x="3486150" y="893763"/>
          <a:ext cx="790575" cy="409575"/>
        </p:xfrm>
        <a:graphic>
          <a:graphicData uri="http://schemas.openxmlformats.org/presentationml/2006/ole">
            <mc:AlternateContent xmlns:mc="http://schemas.openxmlformats.org/markup-compatibility/2006">
              <mc:Choice xmlns:v="urn:schemas-microsoft-com:vml" Requires="v">
                <p:oleObj spid="_x0000_s1722" name="Equation" r:id="rId70" imgW="342720" imgH="177480" progId="Equation.DSMT4">
                  <p:embed/>
                </p:oleObj>
              </mc:Choice>
              <mc:Fallback>
                <p:oleObj name="Equation" r:id="rId70" imgW="342720" imgH="177480" progId="Equation.DSMT4">
                  <p:embed/>
                  <p:pic>
                    <p:nvPicPr>
                      <p:cNvPr id="0" name="Object 64"/>
                      <p:cNvPicPr>
                        <a:picLocks noChangeAspect="1" noChangeArrowheads="1"/>
                      </p:cNvPicPr>
                      <p:nvPr/>
                    </p:nvPicPr>
                    <p:blipFill>
                      <a:blip r:embed="rId71">
                        <a:extLst>
                          <a:ext uri="{28A0092B-C50C-407E-A947-70E740481C1C}">
                            <a14:useLocalDpi xmlns:a14="http://schemas.microsoft.com/office/drawing/2010/main" val="0"/>
                          </a:ext>
                        </a:extLst>
                      </a:blip>
                      <a:srcRect/>
                      <a:stretch>
                        <a:fillRect/>
                      </a:stretch>
                    </p:blipFill>
                    <p:spPr bwMode="auto">
                      <a:xfrm>
                        <a:off x="3486150" y="893763"/>
                        <a:ext cx="79057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0" name="Object 65"/>
          <p:cNvGraphicFramePr>
            <a:graphicFrameLocks noChangeAspect="1"/>
          </p:cNvGraphicFramePr>
          <p:nvPr/>
        </p:nvGraphicFramePr>
        <p:xfrm>
          <a:off x="3763963" y="1401763"/>
          <a:ext cx="731837" cy="379412"/>
        </p:xfrm>
        <a:graphic>
          <a:graphicData uri="http://schemas.openxmlformats.org/presentationml/2006/ole">
            <mc:AlternateContent xmlns:mc="http://schemas.openxmlformats.org/markup-compatibility/2006">
              <mc:Choice xmlns:v="urn:schemas-microsoft-com:vml" Requires="v">
                <p:oleObj spid="_x0000_s1723" name="Equation" r:id="rId72" imgW="317160" imgH="164880" progId="Equation.DSMT4">
                  <p:embed/>
                </p:oleObj>
              </mc:Choice>
              <mc:Fallback>
                <p:oleObj name="Equation" r:id="rId72" imgW="317160" imgH="164880" progId="Equation.DSMT4">
                  <p:embed/>
                  <p:pic>
                    <p:nvPicPr>
                      <p:cNvPr id="0" name="Object 65"/>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3763963" y="1401763"/>
                        <a:ext cx="731837" cy="379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1" name="Object 66"/>
          <p:cNvGraphicFramePr>
            <a:graphicFrameLocks noChangeAspect="1"/>
          </p:cNvGraphicFramePr>
          <p:nvPr/>
        </p:nvGraphicFramePr>
        <p:xfrm>
          <a:off x="4121150" y="1965325"/>
          <a:ext cx="790575" cy="379413"/>
        </p:xfrm>
        <a:graphic>
          <a:graphicData uri="http://schemas.openxmlformats.org/presentationml/2006/ole">
            <mc:AlternateContent xmlns:mc="http://schemas.openxmlformats.org/markup-compatibility/2006">
              <mc:Choice xmlns:v="urn:schemas-microsoft-com:vml" Requires="v">
                <p:oleObj spid="_x0000_s1724" name="Equation" r:id="rId74" imgW="342720" imgH="164880" progId="Equation.DSMT4">
                  <p:embed/>
                </p:oleObj>
              </mc:Choice>
              <mc:Fallback>
                <p:oleObj name="Equation" r:id="rId74" imgW="342720" imgH="164880" progId="Equation.DSMT4">
                  <p:embed/>
                  <p:pic>
                    <p:nvPicPr>
                      <p:cNvPr id="0" name="Object 66"/>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4121150" y="1965325"/>
                        <a:ext cx="790575" cy="379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2" name="Object 67"/>
          <p:cNvGraphicFramePr>
            <a:graphicFrameLocks noChangeAspect="1"/>
          </p:cNvGraphicFramePr>
          <p:nvPr/>
        </p:nvGraphicFramePr>
        <p:xfrm>
          <a:off x="4494213" y="2513013"/>
          <a:ext cx="762000" cy="409575"/>
        </p:xfrm>
        <a:graphic>
          <a:graphicData uri="http://schemas.openxmlformats.org/presentationml/2006/ole">
            <mc:AlternateContent xmlns:mc="http://schemas.openxmlformats.org/markup-compatibility/2006">
              <mc:Choice xmlns:v="urn:schemas-microsoft-com:vml" Requires="v">
                <p:oleObj spid="_x0000_s1725" name="Equation" r:id="rId76" imgW="330120" imgH="177480" progId="Equation.DSMT4">
                  <p:embed/>
                </p:oleObj>
              </mc:Choice>
              <mc:Fallback>
                <p:oleObj name="Equation" r:id="rId76" imgW="330120" imgH="177480" progId="Equation.DSMT4">
                  <p:embed/>
                  <p:pic>
                    <p:nvPicPr>
                      <p:cNvPr id="0" name="Object 67"/>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4494213" y="2513013"/>
                        <a:ext cx="762000"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3" name="Object 68"/>
          <p:cNvGraphicFramePr>
            <a:graphicFrameLocks noChangeAspect="1"/>
          </p:cNvGraphicFramePr>
          <p:nvPr/>
        </p:nvGraphicFramePr>
        <p:xfrm>
          <a:off x="4838700" y="2925763"/>
          <a:ext cx="790575" cy="762000"/>
        </p:xfrm>
        <a:graphic>
          <a:graphicData uri="http://schemas.openxmlformats.org/presentationml/2006/ole">
            <mc:AlternateContent xmlns:mc="http://schemas.openxmlformats.org/markup-compatibility/2006">
              <mc:Choice xmlns:v="urn:schemas-microsoft-com:vml" Requires="v">
                <p:oleObj spid="_x0000_s1726" name="Equation" r:id="rId78" imgW="342720" imgH="330120" progId="Equation.DSMT4">
                  <p:embed/>
                </p:oleObj>
              </mc:Choice>
              <mc:Fallback>
                <p:oleObj name="Equation" r:id="rId78" imgW="342720" imgH="330120" progId="Equation.DSMT4">
                  <p:embed/>
                  <p:pic>
                    <p:nvPicPr>
                      <p:cNvPr id="0" name="Object 68"/>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4838700" y="2925763"/>
                        <a:ext cx="7905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 name="Right Arrow 72"/>
          <p:cNvSpPr/>
          <p:nvPr/>
        </p:nvSpPr>
        <p:spPr>
          <a:xfrm rot="18240000">
            <a:off x="-174624" y="2881312"/>
            <a:ext cx="4748212" cy="423863"/>
          </a:xfrm>
          <a:prstGeom prst="rightArrow">
            <a:avLst/>
          </a:prstGeom>
          <a:solidFill>
            <a:srgbClr val="00B0F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Right Arrow 73"/>
          <p:cNvSpPr/>
          <p:nvPr/>
        </p:nvSpPr>
        <p:spPr>
          <a:xfrm rot="18240000">
            <a:off x="691357" y="3171031"/>
            <a:ext cx="4025900" cy="423863"/>
          </a:xfrm>
          <a:prstGeom prst="rightArrow">
            <a:avLst/>
          </a:prstGeom>
          <a:solidFill>
            <a:srgbClr val="00B0F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5" name="Right Arrow 74"/>
          <p:cNvSpPr/>
          <p:nvPr/>
        </p:nvSpPr>
        <p:spPr>
          <a:xfrm rot="18240000">
            <a:off x="1551782" y="3456781"/>
            <a:ext cx="3327400" cy="423863"/>
          </a:xfrm>
          <a:prstGeom prst="rightArrow">
            <a:avLst/>
          </a:prstGeom>
          <a:solidFill>
            <a:srgbClr val="00B0F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64" name="Object 73"/>
          <p:cNvGraphicFramePr>
            <a:graphicFrameLocks noChangeAspect="1"/>
          </p:cNvGraphicFramePr>
          <p:nvPr/>
        </p:nvGraphicFramePr>
        <p:xfrm>
          <a:off x="6878638" y="341313"/>
          <a:ext cx="668337" cy="571500"/>
        </p:xfrm>
        <a:graphic>
          <a:graphicData uri="http://schemas.openxmlformats.org/presentationml/2006/ole">
            <mc:AlternateContent xmlns:mc="http://schemas.openxmlformats.org/markup-compatibility/2006">
              <mc:Choice xmlns:v="urn:schemas-microsoft-com:vml" Requires="v">
                <p:oleObj spid="_x0000_s1727" name="Equation" r:id="rId80" imgW="266400" imgH="228600" progId="Equation.DSMT4">
                  <p:embed/>
                </p:oleObj>
              </mc:Choice>
              <mc:Fallback>
                <p:oleObj name="Equation" r:id="rId80" imgW="266400" imgH="228600" progId="Equation.DSMT4">
                  <p:embed/>
                  <p:pic>
                    <p:nvPicPr>
                      <p:cNvPr id="0" name="Object 73"/>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6878638" y="341313"/>
                        <a:ext cx="668337"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 name="TextBox 77"/>
          <p:cNvSpPr txBox="1"/>
          <p:nvPr/>
        </p:nvSpPr>
        <p:spPr>
          <a:xfrm>
            <a:off x="592138" y="5313363"/>
            <a:ext cx="6118225" cy="676275"/>
          </a:xfrm>
          <a:prstGeom prst="rect">
            <a:avLst/>
          </a:prstGeom>
          <a:noFill/>
        </p:spPr>
        <p:txBody>
          <a:bodyPr wrap="none">
            <a:spAutoFit/>
          </a:bodyPr>
          <a:lstStyle/>
          <a:p>
            <a:pPr>
              <a:defRPr/>
            </a:pPr>
            <a:r>
              <a:rPr lang="en-CA" sz="1900" dirty="0">
                <a:solidFill>
                  <a:srgbClr val="FF0000"/>
                </a:solidFill>
                <a:latin typeface="+mj-lt"/>
              </a:rPr>
              <a:t>Note: The n</a:t>
            </a:r>
            <a:r>
              <a:rPr lang="en-CA" sz="1900" baseline="30000" dirty="0">
                <a:solidFill>
                  <a:srgbClr val="FF0000"/>
                </a:solidFill>
                <a:latin typeface="+mj-lt"/>
              </a:rPr>
              <a:t>th</a:t>
            </a:r>
            <a:r>
              <a:rPr lang="en-CA" sz="1900" dirty="0">
                <a:solidFill>
                  <a:srgbClr val="FF0000"/>
                </a:solidFill>
                <a:latin typeface="+mj-lt"/>
              </a:rPr>
              <a:t> row will have with have “n+1” columns</a:t>
            </a:r>
          </a:p>
          <a:p>
            <a:pPr>
              <a:defRPr/>
            </a:pPr>
            <a:r>
              <a:rPr lang="en-CA" sz="1900" i="1" dirty="0" err="1">
                <a:solidFill>
                  <a:srgbClr val="FF0000"/>
                </a:solidFill>
                <a:latin typeface="+mj-lt"/>
              </a:rPr>
              <a:t>Ie</a:t>
            </a:r>
            <a:r>
              <a:rPr lang="en-CA" sz="1900" i="1" dirty="0">
                <a:solidFill>
                  <a:srgbClr val="FF0000"/>
                </a:solidFill>
                <a:latin typeface="+mj-lt"/>
              </a:rPr>
              <a:t>: when n=5, there will be 6 diagonal columns</a:t>
            </a:r>
          </a:p>
        </p:txBody>
      </p:sp>
      <p:sp>
        <p:nvSpPr>
          <p:cNvPr id="1101"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82"/>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linds(horizont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blinds(horizontal)">
                                      <p:cBhvr>
                                        <p:cTn id="17" dur="5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9"/>
                                        </p:tgtEl>
                                        <p:attrNameLst>
                                          <p:attrName>style.visibility</p:attrName>
                                        </p:attrNameLst>
                                      </p:cBhvr>
                                      <p:to>
                                        <p:strVal val="visible"/>
                                      </p:to>
                                    </p:set>
                                    <p:animEffect transition="in" filter="blinds(horizontal)">
                                      <p:cBhvr>
                                        <p:cTn id="22" dur="500"/>
                                        <p:tgtEl>
                                          <p:spTgt spid="102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animEffect transition="in" filter="blinds(horizontal)">
                                      <p:cBhvr>
                                        <p:cTn id="27" dur="500"/>
                                        <p:tgtEl>
                                          <p:spTgt spid="103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31"/>
                                        </p:tgtEl>
                                        <p:attrNameLst>
                                          <p:attrName>style.visibility</p:attrName>
                                        </p:attrNameLst>
                                      </p:cBhvr>
                                      <p:to>
                                        <p:strVal val="visible"/>
                                      </p:to>
                                    </p:set>
                                    <p:animEffect transition="in" filter="blinds(horizontal)">
                                      <p:cBhvr>
                                        <p:cTn id="32" dur="500"/>
                                        <p:tgtEl>
                                          <p:spTgt spid="103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32"/>
                                        </p:tgtEl>
                                        <p:attrNameLst>
                                          <p:attrName>style.visibility</p:attrName>
                                        </p:attrNameLst>
                                      </p:cBhvr>
                                      <p:to>
                                        <p:strVal val="visible"/>
                                      </p:to>
                                    </p:set>
                                    <p:animEffect transition="in" filter="blinds(horizontal)">
                                      <p:cBhvr>
                                        <p:cTn id="37" dur="500"/>
                                        <p:tgtEl>
                                          <p:spTgt spid="103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33"/>
                                        </p:tgtEl>
                                        <p:attrNameLst>
                                          <p:attrName>style.visibility</p:attrName>
                                        </p:attrNameLst>
                                      </p:cBhvr>
                                      <p:to>
                                        <p:strVal val="visible"/>
                                      </p:to>
                                    </p:set>
                                    <p:animEffect transition="in" filter="blinds(horizontal)">
                                      <p:cBhvr>
                                        <p:cTn id="42" dur="500"/>
                                        <p:tgtEl>
                                          <p:spTgt spid="103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34"/>
                                        </p:tgtEl>
                                        <p:attrNameLst>
                                          <p:attrName>style.visibility</p:attrName>
                                        </p:attrNameLst>
                                      </p:cBhvr>
                                      <p:to>
                                        <p:strVal val="visible"/>
                                      </p:to>
                                    </p:set>
                                    <p:animEffect transition="in" filter="blinds(horizontal)">
                                      <p:cBhvr>
                                        <p:cTn id="47" dur="500"/>
                                        <p:tgtEl>
                                          <p:spTgt spid="103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035"/>
                                        </p:tgtEl>
                                        <p:attrNameLst>
                                          <p:attrName>style.visibility</p:attrName>
                                        </p:attrNameLst>
                                      </p:cBhvr>
                                      <p:to>
                                        <p:strVal val="visible"/>
                                      </p:to>
                                    </p:set>
                                    <p:animEffect transition="in" filter="blinds(horizontal)">
                                      <p:cBhvr>
                                        <p:cTn id="52" dur="500"/>
                                        <p:tgtEl>
                                          <p:spTgt spid="103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036"/>
                                        </p:tgtEl>
                                        <p:attrNameLst>
                                          <p:attrName>style.visibility</p:attrName>
                                        </p:attrNameLst>
                                      </p:cBhvr>
                                      <p:to>
                                        <p:strVal val="visible"/>
                                      </p:to>
                                    </p:set>
                                    <p:animEffect transition="in" filter="blinds(horizontal)">
                                      <p:cBhvr>
                                        <p:cTn id="57" dur="500"/>
                                        <p:tgtEl>
                                          <p:spTgt spid="103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037"/>
                                        </p:tgtEl>
                                        <p:attrNameLst>
                                          <p:attrName>style.visibility</p:attrName>
                                        </p:attrNameLst>
                                      </p:cBhvr>
                                      <p:to>
                                        <p:strVal val="visible"/>
                                      </p:to>
                                    </p:set>
                                    <p:animEffect transition="in" filter="blinds(horizontal)">
                                      <p:cBhvr>
                                        <p:cTn id="62" dur="500"/>
                                        <p:tgtEl>
                                          <p:spTgt spid="103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038"/>
                                        </p:tgtEl>
                                        <p:attrNameLst>
                                          <p:attrName>style.visibility</p:attrName>
                                        </p:attrNameLst>
                                      </p:cBhvr>
                                      <p:to>
                                        <p:strVal val="visible"/>
                                      </p:to>
                                    </p:set>
                                    <p:animEffect transition="in" filter="blinds(horizontal)">
                                      <p:cBhvr>
                                        <p:cTn id="67" dur="500"/>
                                        <p:tgtEl>
                                          <p:spTgt spid="103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039"/>
                                        </p:tgtEl>
                                        <p:attrNameLst>
                                          <p:attrName>style.visibility</p:attrName>
                                        </p:attrNameLst>
                                      </p:cBhvr>
                                      <p:to>
                                        <p:strVal val="visible"/>
                                      </p:to>
                                    </p:set>
                                    <p:animEffect transition="in" filter="blinds(horizontal)">
                                      <p:cBhvr>
                                        <p:cTn id="72" dur="500"/>
                                        <p:tgtEl>
                                          <p:spTgt spid="103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1040"/>
                                        </p:tgtEl>
                                        <p:attrNameLst>
                                          <p:attrName>style.visibility</p:attrName>
                                        </p:attrNameLst>
                                      </p:cBhvr>
                                      <p:to>
                                        <p:strVal val="visible"/>
                                      </p:to>
                                    </p:set>
                                    <p:animEffect transition="in" filter="blinds(horizontal)">
                                      <p:cBhvr>
                                        <p:cTn id="77" dur="500"/>
                                        <p:tgtEl>
                                          <p:spTgt spid="104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041"/>
                                        </p:tgtEl>
                                        <p:attrNameLst>
                                          <p:attrName>style.visibility</p:attrName>
                                        </p:attrNameLst>
                                      </p:cBhvr>
                                      <p:to>
                                        <p:strVal val="visible"/>
                                      </p:to>
                                    </p:set>
                                    <p:animEffect transition="in" filter="blinds(horizontal)">
                                      <p:cBhvr>
                                        <p:cTn id="82" dur="500"/>
                                        <p:tgtEl>
                                          <p:spTgt spid="104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1042"/>
                                        </p:tgtEl>
                                        <p:attrNameLst>
                                          <p:attrName>style.visibility</p:attrName>
                                        </p:attrNameLst>
                                      </p:cBhvr>
                                      <p:to>
                                        <p:strVal val="visible"/>
                                      </p:to>
                                    </p:set>
                                    <p:animEffect transition="in" filter="blinds(horizontal)">
                                      <p:cBhvr>
                                        <p:cTn id="87" dur="500"/>
                                        <p:tgtEl>
                                          <p:spTgt spid="104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1043"/>
                                        </p:tgtEl>
                                        <p:attrNameLst>
                                          <p:attrName>style.visibility</p:attrName>
                                        </p:attrNameLst>
                                      </p:cBhvr>
                                      <p:to>
                                        <p:strVal val="visible"/>
                                      </p:to>
                                    </p:set>
                                    <p:animEffect transition="in" filter="blinds(horizontal)">
                                      <p:cBhvr>
                                        <p:cTn id="92" dur="500"/>
                                        <p:tgtEl>
                                          <p:spTgt spid="104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1044"/>
                                        </p:tgtEl>
                                        <p:attrNameLst>
                                          <p:attrName>style.visibility</p:attrName>
                                        </p:attrNameLst>
                                      </p:cBhvr>
                                      <p:to>
                                        <p:strVal val="visible"/>
                                      </p:to>
                                    </p:set>
                                    <p:animEffect transition="in" filter="blinds(horizontal)">
                                      <p:cBhvr>
                                        <p:cTn id="97" dur="500"/>
                                        <p:tgtEl>
                                          <p:spTgt spid="1044"/>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1045"/>
                                        </p:tgtEl>
                                        <p:attrNameLst>
                                          <p:attrName>style.visibility</p:attrName>
                                        </p:attrNameLst>
                                      </p:cBhvr>
                                      <p:to>
                                        <p:strVal val="visible"/>
                                      </p:to>
                                    </p:set>
                                    <p:animEffect transition="in" filter="blinds(horizontal)">
                                      <p:cBhvr>
                                        <p:cTn id="102" dur="500"/>
                                        <p:tgtEl>
                                          <p:spTgt spid="104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046"/>
                                        </p:tgtEl>
                                        <p:attrNameLst>
                                          <p:attrName>style.visibility</p:attrName>
                                        </p:attrNameLst>
                                      </p:cBhvr>
                                      <p:to>
                                        <p:strVal val="visible"/>
                                      </p:to>
                                    </p:set>
                                    <p:animEffect transition="in" filter="blinds(horizontal)">
                                      <p:cBhvr>
                                        <p:cTn id="107" dur="500"/>
                                        <p:tgtEl>
                                          <p:spTgt spid="1046"/>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047"/>
                                        </p:tgtEl>
                                        <p:attrNameLst>
                                          <p:attrName>style.visibility</p:attrName>
                                        </p:attrNameLst>
                                      </p:cBhvr>
                                      <p:to>
                                        <p:strVal val="visible"/>
                                      </p:to>
                                    </p:set>
                                    <p:animEffect transition="in" filter="blinds(horizontal)">
                                      <p:cBhvr>
                                        <p:cTn id="112" dur="500"/>
                                        <p:tgtEl>
                                          <p:spTgt spid="1047"/>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1048"/>
                                        </p:tgtEl>
                                        <p:attrNameLst>
                                          <p:attrName>style.visibility</p:attrName>
                                        </p:attrNameLst>
                                      </p:cBhvr>
                                      <p:to>
                                        <p:strVal val="visible"/>
                                      </p:to>
                                    </p:set>
                                    <p:animEffect transition="in" filter="blinds(horizontal)">
                                      <p:cBhvr>
                                        <p:cTn id="117" dur="500"/>
                                        <p:tgtEl>
                                          <p:spTgt spid="1048"/>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1049"/>
                                        </p:tgtEl>
                                        <p:attrNameLst>
                                          <p:attrName>style.visibility</p:attrName>
                                        </p:attrNameLst>
                                      </p:cBhvr>
                                      <p:to>
                                        <p:strVal val="visible"/>
                                      </p:to>
                                    </p:set>
                                    <p:animEffect transition="in" filter="blinds(horizontal)">
                                      <p:cBhvr>
                                        <p:cTn id="122" dur="500"/>
                                        <p:tgtEl>
                                          <p:spTgt spid="1049"/>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1050"/>
                                        </p:tgtEl>
                                        <p:attrNameLst>
                                          <p:attrName>style.visibility</p:attrName>
                                        </p:attrNameLst>
                                      </p:cBhvr>
                                      <p:to>
                                        <p:strVal val="visible"/>
                                      </p:to>
                                    </p:set>
                                    <p:animEffect transition="in" filter="blinds(horizontal)">
                                      <p:cBhvr>
                                        <p:cTn id="127" dur="500"/>
                                        <p:tgtEl>
                                          <p:spTgt spid="1050"/>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051"/>
                                        </p:tgtEl>
                                        <p:attrNameLst>
                                          <p:attrName>style.visibility</p:attrName>
                                        </p:attrNameLst>
                                      </p:cBhvr>
                                      <p:to>
                                        <p:strVal val="visible"/>
                                      </p:to>
                                    </p:set>
                                    <p:animEffect transition="in" filter="blinds(horizontal)">
                                      <p:cBhvr>
                                        <p:cTn id="132" dur="500"/>
                                        <p:tgtEl>
                                          <p:spTgt spid="1051"/>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1052"/>
                                        </p:tgtEl>
                                        <p:attrNameLst>
                                          <p:attrName>style.visibility</p:attrName>
                                        </p:attrNameLst>
                                      </p:cBhvr>
                                      <p:to>
                                        <p:strVal val="visible"/>
                                      </p:to>
                                    </p:set>
                                    <p:animEffect transition="in" filter="blinds(horizontal)">
                                      <p:cBhvr>
                                        <p:cTn id="137" dur="500"/>
                                        <p:tgtEl>
                                          <p:spTgt spid="1052"/>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1053"/>
                                        </p:tgtEl>
                                        <p:attrNameLst>
                                          <p:attrName>style.visibility</p:attrName>
                                        </p:attrNameLst>
                                      </p:cBhvr>
                                      <p:to>
                                        <p:strVal val="visible"/>
                                      </p:to>
                                    </p:set>
                                    <p:animEffect transition="in" filter="blinds(horizontal)">
                                      <p:cBhvr>
                                        <p:cTn id="142" dur="500"/>
                                        <p:tgtEl>
                                          <p:spTgt spid="1053"/>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60"/>
                                        </p:tgtEl>
                                        <p:attrNameLst>
                                          <p:attrName>style.visibility</p:attrName>
                                        </p:attrNameLst>
                                      </p:cBhvr>
                                      <p:to>
                                        <p:strVal val="visible"/>
                                      </p:to>
                                    </p:set>
                                    <p:animEffect transition="in" filter="blinds(horizontal)">
                                      <p:cBhvr>
                                        <p:cTn id="147" dur="500"/>
                                        <p:tgtEl>
                                          <p:spTgt spid="60"/>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63"/>
                                        </p:tgtEl>
                                        <p:attrNameLst>
                                          <p:attrName>style.visibility</p:attrName>
                                        </p:attrNameLst>
                                      </p:cBhvr>
                                      <p:to>
                                        <p:strVal val="visible"/>
                                      </p:to>
                                    </p:set>
                                    <p:animEffect transition="in" filter="blinds(horizontal)">
                                      <p:cBhvr>
                                        <p:cTn id="152" dur="500"/>
                                        <p:tgtEl>
                                          <p:spTgt spid="63"/>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nodeType="clickEffect">
                                  <p:stCondLst>
                                    <p:cond delay="0"/>
                                  </p:stCondLst>
                                  <p:childTnLst>
                                    <p:set>
                                      <p:cBhvr>
                                        <p:cTn id="156" dur="1" fill="hold">
                                          <p:stCondLst>
                                            <p:cond delay="0"/>
                                          </p:stCondLst>
                                        </p:cTn>
                                        <p:tgtEl>
                                          <p:spTgt spid="64"/>
                                        </p:tgtEl>
                                        <p:attrNameLst>
                                          <p:attrName>style.visibility</p:attrName>
                                        </p:attrNameLst>
                                      </p:cBhvr>
                                      <p:to>
                                        <p:strVal val="visible"/>
                                      </p:to>
                                    </p:set>
                                    <p:animEffect transition="in" filter="blinds(horizontal)">
                                      <p:cBhvr>
                                        <p:cTn id="157" dur="500"/>
                                        <p:tgtEl>
                                          <p:spTgt spid="64"/>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nodeType="clickEffect">
                                  <p:stCondLst>
                                    <p:cond delay="0"/>
                                  </p:stCondLst>
                                  <p:childTnLst>
                                    <p:set>
                                      <p:cBhvr>
                                        <p:cTn id="161" dur="1" fill="hold">
                                          <p:stCondLst>
                                            <p:cond delay="0"/>
                                          </p:stCondLst>
                                        </p:cTn>
                                        <p:tgtEl>
                                          <p:spTgt spid="65"/>
                                        </p:tgtEl>
                                        <p:attrNameLst>
                                          <p:attrName>style.visibility</p:attrName>
                                        </p:attrNameLst>
                                      </p:cBhvr>
                                      <p:to>
                                        <p:strVal val="visible"/>
                                      </p:to>
                                    </p:set>
                                    <p:animEffect transition="in" filter="blinds(horizontal)">
                                      <p:cBhvr>
                                        <p:cTn id="162" dur="500"/>
                                        <p:tgtEl>
                                          <p:spTgt spid="65"/>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nodeType="clickEffect">
                                  <p:stCondLst>
                                    <p:cond delay="0"/>
                                  </p:stCondLst>
                                  <p:childTnLst>
                                    <p:set>
                                      <p:cBhvr>
                                        <p:cTn id="166" dur="1" fill="hold">
                                          <p:stCondLst>
                                            <p:cond delay="0"/>
                                          </p:stCondLst>
                                        </p:cTn>
                                        <p:tgtEl>
                                          <p:spTgt spid="66"/>
                                        </p:tgtEl>
                                        <p:attrNameLst>
                                          <p:attrName>style.visibility</p:attrName>
                                        </p:attrNameLst>
                                      </p:cBhvr>
                                      <p:to>
                                        <p:strVal val="visible"/>
                                      </p:to>
                                    </p:set>
                                    <p:animEffect transition="in" filter="blinds(horizontal)">
                                      <p:cBhvr>
                                        <p:cTn id="167" dur="500"/>
                                        <p:tgtEl>
                                          <p:spTgt spid="66"/>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nodeType="clickEffect">
                                  <p:stCondLst>
                                    <p:cond delay="0"/>
                                  </p:stCondLst>
                                  <p:childTnLst>
                                    <p:set>
                                      <p:cBhvr>
                                        <p:cTn id="171" dur="1" fill="hold">
                                          <p:stCondLst>
                                            <p:cond delay="0"/>
                                          </p:stCondLst>
                                        </p:cTn>
                                        <p:tgtEl>
                                          <p:spTgt spid="67"/>
                                        </p:tgtEl>
                                        <p:attrNameLst>
                                          <p:attrName>style.visibility</p:attrName>
                                        </p:attrNameLst>
                                      </p:cBhvr>
                                      <p:to>
                                        <p:strVal val="visible"/>
                                      </p:to>
                                    </p:set>
                                    <p:animEffect transition="in" filter="blinds(horizontal)">
                                      <p:cBhvr>
                                        <p:cTn id="172" dur="500"/>
                                        <p:tgtEl>
                                          <p:spTgt spid="67"/>
                                        </p:tgtEl>
                                      </p:cBhvr>
                                    </p:animEffect>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nodeType="clickEffect">
                                  <p:stCondLst>
                                    <p:cond delay="0"/>
                                  </p:stCondLst>
                                  <p:childTnLst>
                                    <p:set>
                                      <p:cBhvr>
                                        <p:cTn id="176" dur="1" fill="hold">
                                          <p:stCondLst>
                                            <p:cond delay="0"/>
                                          </p:stCondLst>
                                        </p:cTn>
                                        <p:tgtEl>
                                          <p:spTgt spid="68"/>
                                        </p:tgtEl>
                                        <p:attrNameLst>
                                          <p:attrName>style.visibility</p:attrName>
                                        </p:attrNameLst>
                                      </p:cBhvr>
                                      <p:to>
                                        <p:strVal val="visible"/>
                                      </p:to>
                                    </p:set>
                                    <p:animEffect transition="in" filter="blinds(horizontal)">
                                      <p:cBhvr>
                                        <p:cTn id="177" dur="500"/>
                                        <p:tgtEl>
                                          <p:spTgt spid="68"/>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62"/>
                                        </p:tgtEl>
                                        <p:attrNameLst>
                                          <p:attrName>style.visibility</p:attrName>
                                        </p:attrNameLst>
                                      </p:cBhvr>
                                      <p:to>
                                        <p:strVal val="visible"/>
                                      </p:to>
                                    </p:set>
                                    <p:animEffect transition="in" filter="blinds(horizontal)">
                                      <p:cBhvr>
                                        <p:cTn id="182" dur="500"/>
                                        <p:tgtEl>
                                          <p:spTgt spid="62"/>
                                        </p:tgtEl>
                                      </p:cBhvr>
                                    </p:animEffect>
                                  </p:childTnLst>
                                </p:cTn>
                              </p:par>
                            </p:childTnLst>
                          </p:cTn>
                        </p:par>
                      </p:childTnLst>
                    </p:cTn>
                  </p:par>
                  <p:par>
                    <p:cTn id="183" fill="hold">
                      <p:stCondLst>
                        <p:cond delay="indefinite"/>
                      </p:stCondLst>
                      <p:childTnLst>
                        <p:par>
                          <p:cTn id="184" fill="hold">
                            <p:stCondLst>
                              <p:cond delay="0"/>
                            </p:stCondLst>
                            <p:childTnLst>
                              <p:par>
                                <p:cTn id="185" presetID="22" presetClass="entr" presetSubtype="4" fill="hold" grpId="0" nodeType="clickEffect">
                                  <p:stCondLst>
                                    <p:cond delay="0"/>
                                  </p:stCondLst>
                                  <p:childTnLst>
                                    <p:set>
                                      <p:cBhvr>
                                        <p:cTn id="186" dur="1" fill="hold">
                                          <p:stCondLst>
                                            <p:cond delay="0"/>
                                          </p:stCondLst>
                                        </p:cTn>
                                        <p:tgtEl>
                                          <p:spTgt spid="73"/>
                                        </p:tgtEl>
                                        <p:attrNameLst>
                                          <p:attrName>style.visibility</p:attrName>
                                        </p:attrNameLst>
                                      </p:cBhvr>
                                      <p:to>
                                        <p:strVal val="visible"/>
                                      </p:to>
                                    </p:set>
                                    <p:animEffect transition="in" filter="wipe(down)">
                                      <p:cBhvr>
                                        <p:cTn id="187" dur="2000"/>
                                        <p:tgtEl>
                                          <p:spTgt spid="73"/>
                                        </p:tgtEl>
                                      </p:cBhvr>
                                    </p:animEffect>
                                  </p:childTnLst>
                                </p:cTn>
                              </p:par>
                            </p:childTnLst>
                          </p:cTn>
                        </p:par>
                        <p:par>
                          <p:cTn id="188" fill="hold">
                            <p:stCondLst>
                              <p:cond delay="2000"/>
                            </p:stCondLst>
                            <p:childTnLst>
                              <p:par>
                                <p:cTn id="189" presetID="35" presetClass="emph" presetSubtype="0" repeatCount="3000" fill="hold" grpId="1" nodeType="afterEffect">
                                  <p:stCondLst>
                                    <p:cond delay="0"/>
                                  </p:stCondLst>
                                  <p:childTnLst>
                                    <p:anim calcmode="discrete" valueType="str">
                                      <p:cBhvr>
                                        <p:cTn id="190" dur="500" fill="hold"/>
                                        <p:tgtEl>
                                          <p:spTgt spid="73"/>
                                        </p:tgtEl>
                                        <p:attrNameLst>
                                          <p:attrName>style.visibility</p:attrName>
                                        </p:attrNameLst>
                                      </p:cBhvr>
                                      <p:tavLst>
                                        <p:tav tm="0">
                                          <p:val>
                                            <p:strVal val="hidden"/>
                                          </p:val>
                                        </p:tav>
                                        <p:tav tm="50000">
                                          <p:val>
                                            <p:strVal val="visible"/>
                                          </p:val>
                                        </p:tav>
                                      </p:tavLst>
                                    </p:anim>
                                  </p:childTnLst>
                                </p:cTn>
                              </p:par>
                            </p:childTnLst>
                          </p:cTn>
                        </p:par>
                      </p:childTnLst>
                    </p:cTn>
                  </p:par>
                  <p:par>
                    <p:cTn id="191" fill="hold">
                      <p:stCondLst>
                        <p:cond delay="indefinite"/>
                      </p:stCondLst>
                      <p:childTnLst>
                        <p:par>
                          <p:cTn id="192" fill="hold">
                            <p:stCondLst>
                              <p:cond delay="0"/>
                            </p:stCondLst>
                            <p:childTnLst>
                              <p:par>
                                <p:cTn id="193" presetID="3" presetClass="entr" presetSubtype="10" fill="hold" nodeType="clickEffect">
                                  <p:stCondLst>
                                    <p:cond delay="0"/>
                                  </p:stCondLst>
                                  <p:childTnLst>
                                    <p:set>
                                      <p:cBhvr>
                                        <p:cTn id="194" dur="1" fill="hold">
                                          <p:stCondLst>
                                            <p:cond delay="0"/>
                                          </p:stCondLst>
                                        </p:cTn>
                                        <p:tgtEl>
                                          <p:spTgt spid="1088"/>
                                        </p:tgtEl>
                                        <p:attrNameLst>
                                          <p:attrName>style.visibility</p:attrName>
                                        </p:attrNameLst>
                                      </p:cBhvr>
                                      <p:to>
                                        <p:strVal val="visible"/>
                                      </p:to>
                                    </p:set>
                                    <p:animEffect transition="in" filter="blinds(horizontal)">
                                      <p:cBhvr>
                                        <p:cTn id="195" dur="500"/>
                                        <p:tgtEl>
                                          <p:spTgt spid="1088"/>
                                        </p:tgtEl>
                                      </p:cBhvr>
                                    </p:animEffect>
                                  </p:childTnLst>
                                </p:cTn>
                              </p:par>
                            </p:childTnLst>
                          </p:cTn>
                        </p:par>
                        <p:par>
                          <p:cTn id="196" fill="hold">
                            <p:stCondLst>
                              <p:cond delay="500"/>
                            </p:stCondLst>
                            <p:childTnLst>
                              <p:par>
                                <p:cTn id="197" presetID="10" presetClass="exit" presetSubtype="0" fill="hold" grpId="2" nodeType="afterEffect">
                                  <p:stCondLst>
                                    <p:cond delay="0"/>
                                  </p:stCondLst>
                                  <p:childTnLst>
                                    <p:animEffect transition="out" filter="fade">
                                      <p:cBhvr>
                                        <p:cTn id="198" dur="2000"/>
                                        <p:tgtEl>
                                          <p:spTgt spid="73"/>
                                        </p:tgtEl>
                                      </p:cBhvr>
                                    </p:animEffect>
                                    <p:set>
                                      <p:cBhvr>
                                        <p:cTn id="199" dur="1" fill="hold">
                                          <p:stCondLst>
                                            <p:cond delay="1999"/>
                                          </p:stCondLst>
                                        </p:cTn>
                                        <p:tgtEl>
                                          <p:spTgt spid="73"/>
                                        </p:tgtEl>
                                        <p:attrNameLst>
                                          <p:attrName>style.visibility</p:attrName>
                                        </p:attrNameLst>
                                      </p:cBhvr>
                                      <p:to>
                                        <p:strVal val="hidden"/>
                                      </p:to>
                                    </p:set>
                                  </p:childTnLst>
                                </p:cTn>
                              </p:par>
                            </p:childTnLst>
                          </p:cTn>
                        </p:par>
                      </p:childTnLst>
                    </p:cTn>
                  </p:par>
                  <p:par>
                    <p:cTn id="200" fill="hold">
                      <p:stCondLst>
                        <p:cond delay="indefinite"/>
                      </p:stCondLst>
                      <p:childTnLst>
                        <p:par>
                          <p:cTn id="201" fill="hold">
                            <p:stCondLst>
                              <p:cond delay="0"/>
                            </p:stCondLst>
                            <p:childTnLst>
                              <p:par>
                                <p:cTn id="202" presetID="22" presetClass="entr" presetSubtype="4" fill="hold" grpId="0" nodeType="clickEffect">
                                  <p:stCondLst>
                                    <p:cond delay="0"/>
                                  </p:stCondLst>
                                  <p:childTnLst>
                                    <p:set>
                                      <p:cBhvr>
                                        <p:cTn id="203" dur="1" fill="hold">
                                          <p:stCondLst>
                                            <p:cond delay="0"/>
                                          </p:stCondLst>
                                        </p:cTn>
                                        <p:tgtEl>
                                          <p:spTgt spid="74"/>
                                        </p:tgtEl>
                                        <p:attrNameLst>
                                          <p:attrName>style.visibility</p:attrName>
                                        </p:attrNameLst>
                                      </p:cBhvr>
                                      <p:to>
                                        <p:strVal val="visible"/>
                                      </p:to>
                                    </p:set>
                                    <p:animEffect transition="in" filter="wipe(down)">
                                      <p:cBhvr>
                                        <p:cTn id="204" dur="2000"/>
                                        <p:tgtEl>
                                          <p:spTgt spid="74"/>
                                        </p:tgtEl>
                                      </p:cBhvr>
                                    </p:animEffect>
                                  </p:childTnLst>
                                </p:cTn>
                              </p:par>
                            </p:childTnLst>
                          </p:cTn>
                        </p:par>
                        <p:par>
                          <p:cTn id="205" fill="hold">
                            <p:stCondLst>
                              <p:cond delay="2000"/>
                            </p:stCondLst>
                            <p:childTnLst>
                              <p:par>
                                <p:cTn id="206" presetID="35" presetClass="emph" presetSubtype="0" repeatCount="3000" fill="hold" grpId="1" nodeType="afterEffect">
                                  <p:stCondLst>
                                    <p:cond delay="0"/>
                                  </p:stCondLst>
                                  <p:childTnLst>
                                    <p:anim calcmode="discrete" valueType="str">
                                      <p:cBhvr>
                                        <p:cTn id="207" dur="500" fill="hold"/>
                                        <p:tgtEl>
                                          <p:spTgt spid="74"/>
                                        </p:tgtEl>
                                        <p:attrNameLst>
                                          <p:attrName>style.visibility</p:attrName>
                                        </p:attrNameLst>
                                      </p:cBhvr>
                                      <p:tavLst>
                                        <p:tav tm="0">
                                          <p:val>
                                            <p:strVal val="hidden"/>
                                          </p:val>
                                        </p:tav>
                                        <p:tav tm="50000">
                                          <p:val>
                                            <p:strVal val="visible"/>
                                          </p:val>
                                        </p:tav>
                                      </p:tavLst>
                                    </p:anim>
                                  </p:childTnLst>
                                </p:cTn>
                              </p:par>
                            </p:childTnLst>
                          </p:cTn>
                        </p:par>
                      </p:childTnLst>
                    </p:cTn>
                  </p:par>
                  <p:par>
                    <p:cTn id="208" fill="hold">
                      <p:stCondLst>
                        <p:cond delay="indefinite"/>
                      </p:stCondLst>
                      <p:childTnLst>
                        <p:par>
                          <p:cTn id="209" fill="hold">
                            <p:stCondLst>
                              <p:cond delay="0"/>
                            </p:stCondLst>
                            <p:childTnLst>
                              <p:par>
                                <p:cTn id="210" presetID="3" presetClass="entr" presetSubtype="10" fill="hold" nodeType="clickEffect">
                                  <p:stCondLst>
                                    <p:cond delay="0"/>
                                  </p:stCondLst>
                                  <p:childTnLst>
                                    <p:set>
                                      <p:cBhvr>
                                        <p:cTn id="211" dur="1" fill="hold">
                                          <p:stCondLst>
                                            <p:cond delay="0"/>
                                          </p:stCondLst>
                                        </p:cTn>
                                        <p:tgtEl>
                                          <p:spTgt spid="1060"/>
                                        </p:tgtEl>
                                        <p:attrNameLst>
                                          <p:attrName>style.visibility</p:attrName>
                                        </p:attrNameLst>
                                      </p:cBhvr>
                                      <p:to>
                                        <p:strVal val="visible"/>
                                      </p:to>
                                    </p:set>
                                    <p:animEffect transition="in" filter="blinds(horizontal)">
                                      <p:cBhvr>
                                        <p:cTn id="212" dur="500"/>
                                        <p:tgtEl>
                                          <p:spTgt spid="1060"/>
                                        </p:tgtEl>
                                      </p:cBhvr>
                                    </p:animEffect>
                                  </p:childTnLst>
                                </p:cTn>
                              </p:par>
                            </p:childTnLst>
                          </p:cTn>
                        </p:par>
                        <p:par>
                          <p:cTn id="213" fill="hold">
                            <p:stCondLst>
                              <p:cond delay="500"/>
                            </p:stCondLst>
                            <p:childTnLst>
                              <p:par>
                                <p:cTn id="214" presetID="10" presetClass="exit" presetSubtype="0" fill="hold" grpId="2" nodeType="afterEffect">
                                  <p:stCondLst>
                                    <p:cond delay="0"/>
                                  </p:stCondLst>
                                  <p:childTnLst>
                                    <p:animEffect transition="out" filter="fade">
                                      <p:cBhvr>
                                        <p:cTn id="215" dur="2000"/>
                                        <p:tgtEl>
                                          <p:spTgt spid="74"/>
                                        </p:tgtEl>
                                      </p:cBhvr>
                                    </p:animEffect>
                                    <p:set>
                                      <p:cBhvr>
                                        <p:cTn id="216" dur="1" fill="hold">
                                          <p:stCondLst>
                                            <p:cond delay="1999"/>
                                          </p:stCondLst>
                                        </p:cTn>
                                        <p:tgtEl>
                                          <p:spTgt spid="74"/>
                                        </p:tgtEl>
                                        <p:attrNameLst>
                                          <p:attrName>style.visibility</p:attrName>
                                        </p:attrNameLst>
                                      </p:cBhvr>
                                      <p:to>
                                        <p:strVal val="hidden"/>
                                      </p:to>
                                    </p:set>
                                  </p:childTnLst>
                                </p:cTn>
                              </p:par>
                            </p:childTnLst>
                          </p:cTn>
                        </p:par>
                      </p:childTnLst>
                    </p:cTn>
                  </p:par>
                  <p:par>
                    <p:cTn id="217" fill="hold">
                      <p:stCondLst>
                        <p:cond delay="indefinite"/>
                      </p:stCondLst>
                      <p:childTnLst>
                        <p:par>
                          <p:cTn id="218" fill="hold">
                            <p:stCondLst>
                              <p:cond delay="0"/>
                            </p:stCondLst>
                            <p:childTnLst>
                              <p:par>
                                <p:cTn id="219" presetID="22" presetClass="entr" presetSubtype="4" fill="hold" grpId="0" nodeType="clickEffect">
                                  <p:stCondLst>
                                    <p:cond delay="0"/>
                                  </p:stCondLst>
                                  <p:childTnLst>
                                    <p:set>
                                      <p:cBhvr>
                                        <p:cTn id="220" dur="1" fill="hold">
                                          <p:stCondLst>
                                            <p:cond delay="0"/>
                                          </p:stCondLst>
                                        </p:cTn>
                                        <p:tgtEl>
                                          <p:spTgt spid="75"/>
                                        </p:tgtEl>
                                        <p:attrNameLst>
                                          <p:attrName>style.visibility</p:attrName>
                                        </p:attrNameLst>
                                      </p:cBhvr>
                                      <p:to>
                                        <p:strVal val="visible"/>
                                      </p:to>
                                    </p:set>
                                    <p:animEffect transition="in" filter="wipe(down)">
                                      <p:cBhvr>
                                        <p:cTn id="221" dur="2000"/>
                                        <p:tgtEl>
                                          <p:spTgt spid="75"/>
                                        </p:tgtEl>
                                      </p:cBhvr>
                                    </p:animEffect>
                                  </p:childTnLst>
                                </p:cTn>
                              </p:par>
                            </p:childTnLst>
                          </p:cTn>
                        </p:par>
                        <p:par>
                          <p:cTn id="222" fill="hold">
                            <p:stCondLst>
                              <p:cond delay="2000"/>
                            </p:stCondLst>
                            <p:childTnLst>
                              <p:par>
                                <p:cTn id="223" presetID="35" presetClass="emph" presetSubtype="0" repeatCount="3000" fill="hold" grpId="1" nodeType="afterEffect">
                                  <p:stCondLst>
                                    <p:cond delay="0"/>
                                  </p:stCondLst>
                                  <p:childTnLst>
                                    <p:anim calcmode="discrete" valueType="str">
                                      <p:cBhvr>
                                        <p:cTn id="224" dur="500" fill="hold"/>
                                        <p:tgtEl>
                                          <p:spTgt spid="75"/>
                                        </p:tgtEl>
                                        <p:attrNameLst>
                                          <p:attrName>style.visibility</p:attrName>
                                        </p:attrNameLst>
                                      </p:cBhvr>
                                      <p:tavLst>
                                        <p:tav tm="0">
                                          <p:val>
                                            <p:strVal val="hidden"/>
                                          </p:val>
                                        </p:tav>
                                        <p:tav tm="50000">
                                          <p:val>
                                            <p:strVal val="visible"/>
                                          </p:val>
                                        </p:tav>
                                      </p:tavLst>
                                    </p:anim>
                                  </p:childTnLst>
                                </p:cTn>
                              </p:par>
                            </p:childTnLst>
                          </p:cTn>
                        </p:par>
                      </p:childTnLst>
                    </p:cTn>
                  </p:par>
                  <p:par>
                    <p:cTn id="225" fill="hold">
                      <p:stCondLst>
                        <p:cond delay="indefinite"/>
                      </p:stCondLst>
                      <p:childTnLst>
                        <p:par>
                          <p:cTn id="226" fill="hold">
                            <p:stCondLst>
                              <p:cond delay="0"/>
                            </p:stCondLst>
                            <p:childTnLst>
                              <p:par>
                                <p:cTn id="227" presetID="3" presetClass="entr" presetSubtype="10" fill="hold" nodeType="clickEffect">
                                  <p:stCondLst>
                                    <p:cond delay="0"/>
                                  </p:stCondLst>
                                  <p:childTnLst>
                                    <p:set>
                                      <p:cBhvr>
                                        <p:cTn id="228" dur="1" fill="hold">
                                          <p:stCondLst>
                                            <p:cond delay="0"/>
                                          </p:stCondLst>
                                        </p:cTn>
                                        <p:tgtEl>
                                          <p:spTgt spid="1061"/>
                                        </p:tgtEl>
                                        <p:attrNameLst>
                                          <p:attrName>style.visibility</p:attrName>
                                        </p:attrNameLst>
                                      </p:cBhvr>
                                      <p:to>
                                        <p:strVal val="visible"/>
                                      </p:to>
                                    </p:set>
                                    <p:animEffect transition="in" filter="blinds(horizontal)">
                                      <p:cBhvr>
                                        <p:cTn id="229" dur="500"/>
                                        <p:tgtEl>
                                          <p:spTgt spid="1061"/>
                                        </p:tgtEl>
                                      </p:cBhvr>
                                    </p:animEffect>
                                  </p:childTnLst>
                                </p:cTn>
                              </p:par>
                            </p:childTnLst>
                          </p:cTn>
                        </p:par>
                        <p:par>
                          <p:cTn id="230" fill="hold">
                            <p:stCondLst>
                              <p:cond delay="500"/>
                            </p:stCondLst>
                            <p:childTnLst>
                              <p:par>
                                <p:cTn id="231" presetID="10" presetClass="exit" presetSubtype="0" fill="hold" grpId="2" nodeType="afterEffect">
                                  <p:stCondLst>
                                    <p:cond delay="0"/>
                                  </p:stCondLst>
                                  <p:childTnLst>
                                    <p:animEffect transition="out" filter="fade">
                                      <p:cBhvr>
                                        <p:cTn id="232" dur="2000"/>
                                        <p:tgtEl>
                                          <p:spTgt spid="75"/>
                                        </p:tgtEl>
                                      </p:cBhvr>
                                    </p:animEffect>
                                    <p:set>
                                      <p:cBhvr>
                                        <p:cTn id="233" dur="1" fill="hold">
                                          <p:stCondLst>
                                            <p:cond delay="1999"/>
                                          </p:stCondLst>
                                        </p:cTn>
                                        <p:tgtEl>
                                          <p:spTgt spid="75"/>
                                        </p:tgtEl>
                                        <p:attrNameLst>
                                          <p:attrName>style.visibility</p:attrName>
                                        </p:attrNameLst>
                                      </p:cBhvr>
                                      <p:to>
                                        <p:strVal val="hidden"/>
                                      </p:to>
                                    </p:set>
                                  </p:childTnLst>
                                </p:cTn>
                              </p:par>
                            </p:childTnLst>
                          </p:cTn>
                        </p:par>
                      </p:childTnLst>
                    </p:cTn>
                  </p:par>
                  <p:par>
                    <p:cTn id="234" fill="hold">
                      <p:stCondLst>
                        <p:cond delay="indefinite"/>
                      </p:stCondLst>
                      <p:childTnLst>
                        <p:par>
                          <p:cTn id="235" fill="hold">
                            <p:stCondLst>
                              <p:cond delay="0"/>
                            </p:stCondLst>
                            <p:childTnLst>
                              <p:par>
                                <p:cTn id="236" presetID="3" presetClass="entr" presetSubtype="10" fill="hold" nodeType="clickEffect">
                                  <p:stCondLst>
                                    <p:cond delay="0"/>
                                  </p:stCondLst>
                                  <p:childTnLst>
                                    <p:set>
                                      <p:cBhvr>
                                        <p:cTn id="237" dur="1" fill="hold">
                                          <p:stCondLst>
                                            <p:cond delay="0"/>
                                          </p:stCondLst>
                                        </p:cTn>
                                        <p:tgtEl>
                                          <p:spTgt spid="1062"/>
                                        </p:tgtEl>
                                        <p:attrNameLst>
                                          <p:attrName>style.visibility</p:attrName>
                                        </p:attrNameLst>
                                      </p:cBhvr>
                                      <p:to>
                                        <p:strVal val="visible"/>
                                      </p:to>
                                    </p:set>
                                    <p:animEffect transition="in" filter="blinds(horizontal)">
                                      <p:cBhvr>
                                        <p:cTn id="238" dur="500"/>
                                        <p:tgtEl>
                                          <p:spTgt spid="1062"/>
                                        </p:tgtEl>
                                      </p:cBhvr>
                                    </p:animEffect>
                                  </p:childTnLst>
                                </p:cTn>
                              </p:par>
                            </p:childTnLst>
                          </p:cTn>
                        </p:par>
                      </p:childTnLst>
                    </p:cTn>
                  </p:par>
                  <p:par>
                    <p:cTn id="239" fill="hold">
                      <p:stCondLst>
                        <p:cond delay="indefinite"/>
                      </p:stCondLst>
                      <p:childTnLst>
                        <p:par>
                          <p:cTn id="240" fill="hold">
                            <p:stCondLst>
                              <p:cond delay="0"/>
                            </p:stCondLst>
                            <p:childTnLst>
                              <p:par>
                                <p:cTn id="241" presetID="3" presetClass="entr" presetSubtype="10" fill="hold" nodeType="clickEffect">
                                  <p:stCondLst>
                                    <p:cond delay="0"/>
                                  </p:stCondLst>
                                  <p:childTnLst>
                                    <p:set>
                                      <p:cBhvr>
                                        <p:cTn id="242" dur="1" fill="hold">
                                          <p:stCondLst>
                                            <p:cond delay="0"/>
                                          </p:stCondLst>
                                        </p:cTn>
                                        <p:tgtEl>
                                          <p:spTgt spid="1063"/>
                                        </p:tgtEl>
                                        <p:attrNameLst>
                                          <p:attrName>style.visibility</p:attrName>
                                        </p:attrNameLst>
                                      </p:cBhvr>
                                      <p:to>
                                        <p:strVal val="visible"/>
                                      </p:to>
                                    </p:set>
                                    <p:animEffect transition="in" filter="blinds(horizontal)">
                                      <p:cBhvr>
                                        <p:cTn id="243" dur="500"/>
                                        <p:tgtEl>
                                          <p:spTgt spid="1063"/>
                                        </p:tgtEl>
                                      </p:cBhvr>
                                    </p:animEffect>
                                  </p:childTnLst>
                                </p:cTn>
                              </p:par>
                            </p:childTnLst>
                          </p:cTn>
                        </p:par>
                      </p:childTnLst>
                    </p:cTn>
                  </p:par>
                  <p:par>
                    <p:cTn id="244" fill="hold">
                      <p:stCondLst>
                        <p:cond delay="indefinite"/>
                      </p:stCondLst>
                      <p:childTnLst>
                        <p:par>
                          <p:cTn id="245" fill="hold">
                            <p:stCondLst>
                              <p:cond delay="0"/>
                            </p:stCondLst>
                            <p:childTnLst>
                              <p:par>
                                <p:cTn id="246" presetID="3" presetClass="entr" presetSubtype="10" fill="hold" grpId="0" nodeType="clickEffect">
                                  <p:stCondLst>
                                    <p:cond delay="0"/>
                                  </p:stCondLst>
                                  <p:childTnLst>
                                    <p:set>
                                      <p:cBhvr>
                                        <p:cTn id="247" dur="1" fill="hold">
                                          <p:stCondLst>
                                            <p:cond delay="0"/>
                                          </p:stCondLst>
                                        </p:cTn>
                                        <p:tgtEl>
                                          <p:spTgt spid="78"/>
                                        </p:tgtEl>
                                        <p:attrNameLst>
                                          <p:attrName>style.visibility</p:attrName>
                                        </p:attrNameLst>
                                      </p:cBhvr>
                                      <p:to>
                                        <p:strVal val="visible"/>
                                      </p:to>
                                    </p:set>
                                    <p:animEffect transition="in" filter="blinds(horizontal)">
                                      <p:cBhvr>
                                        <p:cTn id="24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2" grpId="0"/>
      <p:bldP spid="63" grpId="0"/>
      <p:bldP spid="73" grpId="0" animBg="1"/>
      <p:bldP spid="73" grpId="1" animBg="1"/>
      <p:bldP spid="73" grpId="2" animBg="1"/>
      <p:bldP spid="74" grpId="0" animBg="1"/>
      <p:bldP spid="74" grpId="1" animBg="1"/>
      <p:bldP spid="74" grpId="2" animBg="1"/>
      <p:bldP spid="75" grpId="0" animBg="1"/>
      <p:bldP spid="75" grpId="1" animBg="1"/>
      <p:bldP spid="75" grpId="2" animBg="1"/>
      <p:bldP spid="7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8"/>
            <a:ext cx="5343525" cy="666750"/>
          </a:xfrm>
        </p:spPr>
        <p:txBody>
          <a:bodyPr/>
          <a:lstStyle/>
          <a:p>
            <a:pPr>
              <a:defRPr/>
            </a:pPr>
            <a:r>
              <a:rPr lang="en-CA" dirty="0" smtClean="0"/>
              <a:t>Symmetrical Pattern:</a:t>
            </a:r>
            <a:endParaRPr lang="en-CA" dirty="0"/>
          </a:p>
        </p:txBody>
      </p:sp>
      <p:sp>
        <p:nvSpPr>
          <p:cNvPr id="3" name="Content Placeholder 2"/>
          <p:cNvSpPr>
            <a:spLocks noGrp="1"/>
          </p:cNvSpPr>
          <p:nvPr>
            <p:ph sz="quarter" idx="1"/>
          </p:nvPr>
        </p:nvSpPr>
        <p:spPr>
          <a:xfrm>
            <a:off x="157163" y="822325"/>
            <a:ext cx="7048500" cy="1184275"/>
          </a:xfrm>
        </p:spPr>
        <p:txBody>
          <a:bodyPr/>
          <a:lstStyle/>
          <a:p>
            <a:r>
              <a:rPr lang="en-CA" sz="2200" smtClean="0"/>
              <a:t>There is a symmetrical pattern in Pascal’s triangle</a:t>
            </a:r>
          </a:p>
          <a:p>
            <a:r>
              <a:rPr lang="en-CA" sz="2200" smtClean="0"/>
              <a:t>Opposite sides of the triangle are equal</a:t>
            </a:r>
          </a:p>
          <a:p>
            <a:endParaRPr lang="en-CA" sz="2200" smtClean="0"/>
          </a:p>
        </p:txBody>
      </p:sp>
      <p:pic>
        <p:nvPicPr>
          <p:cNvPr id="2062" name="Picture 88" descr="pascal's triangle.png"/>
          <p:cNvPicPr>
            <a:picLocks noChangeAspect="1"/>
          </p:cNvPicPr>
          <p:nvPr/>
        </p:nvPicPr>
        <p:blipFill>
          <a:blip r:embed="rId4" cstate="print"/>
          <a:srcRect/>
          <a:stretch>
            <a:fillRect/>
          </a:stretch>
        </p:blipFill>
        <p:spPr bwMode="auto">
          <a:xfrm>
            <a:off x="80963" y="1619250"/>
            <a:ext cx="5021262" cy="3976688"/>
          </a:xfrm>
          <a:prstGeom prst="rect">
            <a:avLst/>
          </a:prstGeom>
          <a:noFill/>
          <a:ln w="9525">
            <a:noFill/>
            <a:miter lim="800000"/>
            <a:headEnd/>
            <a:tailEnd/>
          </a:ln>
        </p:spPr>
      </p:pic>
      <p:sp>
        <p:nvSpPr>
          <p:cNvPr id="91" name="Rectangle 90"/>
          <p:cNvSpPr/>
          <p:nvPr/>
        </p:nvSpPr>
        <p:spPr>
          <a:xfrm>
            <a:off x="2470150" y="1609725"/>
            <a:ext cx="300038" cy="4054475"/>
          </a:xfrm>
          <a:prstGeom prst="rect">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2" name="Hexagon 91"/>
          <p:cNvSpPr/>
          <p:nvPr/>
        </p:nvSpPr>
        <p:spPr>
          <a:xfrm rot="5400000">
            <a:off x="1883569" y="2189956"/>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3" name="Hexagon 92"/>
          <p:cNvSpPr/>
          <p:nvPr/>
        </p:nvSpPr>
        <p:spPr>
          <a:xfrm rot="5400000">
            <a:off x="2623344" y="219313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4" name="Hexagon 93"/>
          <p:cNvSpPr/>
          <p:nvPr/>
        </p:nvSpPr>
        <p:spPr>
          <a:xfrm rot="5400000">
            <a:off x="1531144" y="2710656"/>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5" name="Hexagon 94"/>
          <p:cNvSpPr/>
          <p:nvPr/>
        </p:nvSpPr>
        <p:spPr>
          <a:xfrm rot="5400000">
            <a:off x="2967832" y="271383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6" name="Hexagon 95"/>
          <p:cNvSpPr/>
          <p:nvPr/>
        </p:nvSpPr>
        <p:spPr>
          <a:xfrm rot="5400000">
            <a:off x="1178719" y="3232944"/>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7" name="Hexagon 96"/>
          <p:cNvSpPr/>
          <p:nvPr/>
        </p:nvSpPr>
        <p:spPr>
          <a:xfrm rot="5400000">
            <a:off x="3323432" y="323453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8" name="Hexagon 97"/>
          <p:cNvSpPr/>
          <p:nvPr/>
        </p:nvSpPr>
        <p:spPr>
          <a:xfrm rot="5400000">
            <a:off x="1877219" y="324881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9" name="Hexagon 98"/>
          <p:cNvSpPr/>
          <p:nvPr/>
        </p:nvSpPr>
        <p:spPr>
          <a:xfrm rot="5400000">
            <a:off x="2602707" y="3250406"/>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0" name="Hexagon 99"/>
          <p:cNvSpPr/>
          <p:nvPr/>
        </p:nvSpPr>
        <p:spPr>
          <a:xfrm rot="5400000">
            <a:off x="813594" y="378063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1" name="Hexagon 100"/>
          <p:cNvSpPr/>
          <p:nvPr/>
        </p:nvSpPr>
        <p:spPr>
          <a:xfrm rot="5400000">
            <a:off x="3667919" y="378221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2" name="Hexagon 101"/>
          <p:cNvSpPr/>
          <p:nvPr/>
        </p:nvSpPr>
        <p:spPr>
          <a:xfrm rot="5400000">
            <a:off x="1524794" y="378221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3" name="Hexagon 102"/>
          <p:cNvSpPr/>
          <p:nvPr/>
        </p:nvSpPr>
        <p:spPr>
          <a:xfrm rot="5400000">
            <a:off x="2974182" y="3785394"/>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04" name="Object 2"/>
          <p:cNvGraphicFramePr>
            <a:graphicFrameLocks noChangeAspect="1"/>
          </p:cNvGraphicFramePr>
          <p:nvPr/>
        </p:nvGraphicFramePr>
        <p:xfrm>
          <a:off x="3430588" y="2352675"/>
          <a:ext cx="1100137" cy="430213"/>
        </p:xfrm>
        <a:graphic>
          <a:graphicData uri="http://schemas.openxmlformats.org/presentationml/2006/ole">
            <mc:AlternateContent xmlns:mc="http://schemas.openxmlformats.org/markup-compatibility/2006">
              <mc:Choice xmlns:v="urn:schemas-microsoft-com:vml" Requires="v">
                <p:oleObj spid="_x0000_s2220" name="Equation" r:id="rId5" imgW="583920" imgH="228600" progId="Equation.DSMT4">
                  <p:embed/>
                </p:oleObj>
              </mc:Choice>
              <mc:Fallback>
                <p:oleObj name="Equation" r:id="rId5" imgW="583920" imgH="228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0588" y="2352675"/>
                        <a:ext cx="1100137"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5" name="Object 2"/>
          <p:cNvGraphicFramePr>
            <a:graphicFrameLocks noChangeAspect="1"/>
          </p:cNvGraphicFramePr>
          <p:nvPr/>
        </p:nvGraphicFramePr>
        <p:xfrm>
          <a:off x="3744913" y="2874963"/>
          <a:ext cx="1244600" cy="430212"/>
        </p:xfrm>
        <a:graphic>
          <a:graphicData uri="http://schemas.openxmlformats.org/presentationml/2006/ole">
            <mc:AlternateContent xmlns:mc="http://schemas.openxmlformats.org/markup-compatibility/2006">
              <mc:Choice xmlns:v="urn:schemas-microsoft-com:vml" Requires="v">
                <p:oleObj spid="_x0000_s2221" name="Equation" r:id="rId7" imgW="660240" imgH="228600" progId="Equation.DSMT4">
                  <p:embed/>
                </p:oleObj>
              </mc:Choice>
              <mc:Fallback>
                <p:oleObj name="Equation" r:id="rId7" imgW="660240" imgH="22860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44913" y="2874963"/>
                        <a:ext cx="1244600"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 name="Object 4"/>
          <p:cNvGraphicFramePr>
            <a:graphicFrameLocks noChangeAspect="1"/>
          </p:cNvGraphicFramePr>
          <p:nvPr/>
        </p:nvGraphicFramePr>
        <p:xfrm>
          <a:off x="4094163" y="3409950"/>
          <a:ext cx="1196975" cy="430213"/>
        </p:xfrm>
        <a:graphic>
          <a:graphicData uri="http://schemas.openxmlformats.org/presentationml/2006/ole">
            <mc:AlternateContent xmlns:mc="http://schemas.openxmlformats.org/markup-compatibility/2006">
              <mc:Choice xmlns:v="urn:schemas-microsoft-com:vml" Requires="v">
                <p:oleObj spid="_x0000_s2222" name="Equation" r:id="rId9" imgW="634680" imgH="228600" progId="Equation.DSMT4">
                  <p:embed/>
                </p:oleObj>
              </mc:Choice>
              <mc:Fallback>
                <p:oleObj name="Equation" r:id="rId9" imgW="634680" imgH="22860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94163" y="3409950"/>
                        <a:ext cx="1196975"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7" name="Object 5"/>
          <p:cNvGraphicFramePr>
            <a:graphicFrameLocks noChangeAspect="1"/>
          </p:cNvGraphicFramePr>
          <p:nvPr/>
        </p:nvGraphicFramePr>
        <p:xfrm>
          <a:off x="5643563" y="3425825"/>
          <a:ext cx="1173162" cy="430213"/>
        </p:xfrm>
        <a:graphic>
          <a:graphicData uri="http://schemas.openxmlformats.org/presentationml/2006/ole">
            <mc:AlternateContent xmlns:mc="http://schemas.openxmlformats.org/markup-compatibility/2006">
              <mc:Choice xmlns:v="urn:schemas-microsoft-com:vml" Requires="v">
                <p:oleObj spid="_x0000_s2223" name="Equation" r:id="rId11" imgW="622080" imgH="228600" progId="Equation.DSMT4">
                  <p:embed/>
                </p:oleObj>
              </mc:Choice>
              <mc:Fallback>
                <p:oleObj name="Equation" r:id="rId11" imgW="622080" imgH="228600"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43563" y="3425825"/>
                        <a:ext cx="1173162"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 name="Object 4"/>
          <p:cNvGraphicFramePr>
            <a:graphicFrameLocks noChangeAspect="1"/>
          </p:cNvGraphicFramePr>
          <p:nvPr/>
        </p:nvGraphicFramePr>
        <p:xfrm>
          <a:off x="4549775" y="3930650"/>
          <a:ext cx="1244600" cy="430213"/>
        </p:xfrm>
        <a:graphic>
          <a:graphicData uri="http://schemas.openxmlformats.org/presentationml/2006/ole">
            <mc:AlternateContent xmlns:mc="http://schemas.openxmlformats.org/markup-compatibility/2006">
              <mc:Choice xmlns:v="urn:schemas-microsoft-com:vml" Requires="v">
                <p:oleObj spid="_x0000_s2224" name="Equation" r:id="rId13" imgW="660240" imgH="228600" progId="Equation.DSMT4">
                  <p:embed/>
                </p:oleObj>
              </mc:Choice>
              <mc:Fallback>
                <p:oleObj name="Equation" r:id="rId13" imgW="660240" imgH="228600" progId="Equation.DSMT4">
                  <p:embed/>
                  <p:pic>
                    <p:nvPicPr>
                      <p:cNvPr id="0" name="Picture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49775" y="3930650"/>
                        <a:ext cx="12446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 name="Object 5"/>
          <p:cNvGraphicFramePr>
            <a:graphicFrameLocks noChangeAspect="1"/>
          </p:cNvGraphicFramePr>
          <p:nvPr/>
        </p:nvGraphicFramePr>
        <p:xfrm>
          <a:off x="6097588" y="3946525"/>
          <a:ext cx="1196975" cy="430213"/>
        </p:xfrm>
        <a:graphic>
          <a:graphicData uri="http://schemas.openxmlformats.org/presentationml/2006/ole">
            <mc:AlternateContent xmlns:mc="http://schemas.openxmlformats.org/markup-compatibility/2006">
              <mc:Choice xmlns:v="urn:schemas-microsoft-com:vml" Requires="v">
                <p:oleObj spid="_x0000_s2225" name="Equation" r:id="rId15" imgW="634680" imgH="228600" progId="Equation.DSMT4">
                  <p:embed/>
                </p:oleObj>
              </mc:Choice>
              <mc:Fallback>
                <p:oleObj name="Equation" r:id="rId15" imgW="634680" imgH="228600" progId="Equation.DSMT4">
                  <p:embed/>
                  <p:pic>
                    <p:nvPicPr>
                      <p:cNvPr id="0"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97588" y="3946525"/>
                        <a:ext cx="1196975"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0" name="Object 8"/>
          <p:cNvGraphicFramePr>
            <a:graphicFrameLocks noChangeAspect="1"/>
          </p:cNvGraphicFramePr>
          <p:nvPr/>
        </p:nvGraphicFramePr>
        <p:xfrm>
          <a:off x="4789488" y="4479925"/>
          <a:ext cx="1196975" cy="430213"/>
        </p:xfrm>
        <a:graphic>
          <a:graphicData uri="http://schemas.openxmlformats.org/presentationml/2006/ole">
            <mc:AlternateContent xmlns:mc="http://schemas.openxmlformats.org/markup-compatibility/2006">
              <mc:Choice xmlns:v="urn:schemas-microsoft-com:vml" Requires="v">
                <p:oleObj spid="_x0000_s2226" name="Equation" r:id="rId17" imgW="634680" imgH="228600" progId="Equation.DSMT4">
                  <p:embed/>
                </p:oleObj>
              </mc:Choice>
              <mc:Fallback>
                <p:oleObj name="Equation" r:id="rId17" imgW="634680" imgH="228600" progId="Equation.DSMT4">
                  <p:embed/>
                  <p:pic>
                    <p:nvPicPr>
                      <p:cNvPr id="0" name="Object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789488" y="4479925"/>
                        <a:ext cx="1196975"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 name="Object 9"/>
          <p:cNvGraphicFramePr>
            <a:graphicFrameLocks noChangeAspect="1"/>
          </p:cNvGraphicFramePr>
          <p:nvPr/>
        </p:nvGraphicFramePr>
        <p:xfrm>
          <a:off x="6292850" y="4495800"/>
          <a:ext cx="1196975" cy="430213"/>
        </p:xfrm>
        <a:graphic>
          <a:graphicData uri="http://schemas.openxmlformats.org/presentationml/2006/ole">
            <mc:AlternateContent xmlns:mc="http://schemas.openxmlformats.org/markup-compatibility/2006">
              <mc:Choice xmlns:v="urn:schemas-microsoft-com:vml" Requires="v">
                <p:oleObj spid="_x0000_s2227" name="Equation" r:id="rId19" imgW="634680" imgH="228600" progId="Equation.DSMT4">
                  <p:embed/>
                </p:oleObj>
              </mc:Choice>
              <mc:Fallback>
                <p:oleObj name="Equation" r:id="rId19" imgW="634680" imgH="228600" progId="Equation.DSMT4">
                  <p:embed/>
                  <p:pic>
                    <p:nvPicPr>
                      <p:cNvPr id="0" name="Object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292850" y="4495800"/>
                        <a:ext cx="1196975"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 name="Object 10"/>
          <p:cNvGraphicFramePr>
            <a:graphicFrameLocks noChangeAspect="1"/>
          </p:cNvGraphicFramePr>
          <p:nvPr/>
        </p:nvGraphicFramePr>
        <p:xfrm>
          <a:off x="7661275" y="4498975"/>
          <a:ext cx="1196975" cy="430213"/>
        </p:xfrm>
        <a:graphic>
          <a:graphicData uri="http://schemas.openxmlformats.org/presentationml/2006/ole">
            <mc:AlternateContent xmlns:mc="http://schemas.openxmlformats.org/markup-compatibility/2006">
              <mc:Choice xmlns:v="urn:schemas-microsoft-com:vml" Requires="v">
                <p:oleObj spid="_x0000_s2228" name="Equation" r:id="rId21" imgW="634680" imgH="228600" progId="Equation.DSMT4">
                  <p:embed/>
                </p:oleObj>
              </mc:Choice>
              <mc:Fallback>
                <p:oleObj name="Equation" r:id="rId21" imgW="634680" imgH="228600" progId="Equation.DSMT4">
                  <p:embed/>
                  <p:pic>
                    <p:nvPicPr>
                      <p:cNvPr id="0" name="Object 1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61275" y="4498975"/>
                        <a:ext cx="1196975"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 name="Object 11"/>
          <p:cNvGraphicFramePr>
            <a:graphicFrameLocks noChangeAspect="1"/>
          </p:cNvGraphicFramePr>
          <p:nvPr/>
        </p:nvGraphicFramePr>
        <p:xfrm>
          <a:off x="4229100" y="5786438"/>
          <a:ext cx="2863850" cy="858837"/>
        </p:xfrm>
        <a:graphic>
          <a:graphicData uri="http://schemas.openxmlformats.org/presentationml/2006/ole">
            <mc:AlternateContent xmlns:mc="http://schemas.openxmlformats.org/markup-compatibility/2006">
              <mc:Choice xmlns:v="urn:schemas-microsoft-com:vml" Requires="v">
                <p:oleObj spid="_x0000_s2229" name="Equation" r:id="rId23" imgW="761760" imgH="228600" progId="Equation.DSMT4">
                  <p:embed/>
                </p:oleObj>
              </mc:Choice>
              <mc:Fallback>
                <p:oleObj name="Equation" r:id="rId23" imgW="761760" imgH="228600" progId="Equation.DSMT4">
                  <p:embed/>
                  <p:pic>
                    <p:nvPicPr>
                      <p:cNvPr id="0" name="Object 1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229100" y="5786438"/>
                        <a:ext cx="2863850" cy="858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4" name="TextBox 113"/>
          <p:cNvSpPr txBox="1"/>
          <p:nvPr/>
        </p:nvSpPr>
        <p:spPr>
          <a:xfrm>
            <a:off x="982663" y="5964238"/>
            <a:ext cx="2495550" cy="646112"/>
          </a:xfrm>
          <a:prstGeom prst="rect">
            <a:avLst/>
          </a:prstGeom>
          <a:noFill/>
        </p:spPr>
        <p:txBody>
          <a:bodyPr wrap="none">
            <a:spAutoFit/>
          </a:bodyPr>
          <a:lstStyle/>
          <a:p>
            <a:pPr>
              <a:defRPr/>
            </a:pPr>
            <a:r>
              <a:rPr lang="en-CA" dirty="0">
                <a:latin typeface="+mj-lt"/>
              </a:rPr>
              <a:t>General formula for </a:t>
            </a:r>
            <a:br>
              <a:rPr lang="en-CA" dirty="0">
                <a:latin typeface="+mj-lt"/>
              </a:rPr>
            </a:br>
            <a:r>
              <a:rPr lang="en-CA" dirty="0">
                <a:latin typeface="+mj-lt"/>
              </a:rPr>
              <a:t>Symmetrical Pattern:</a:t>
            </a:r>
          </a:p>
        </p:txBody>
      </p:sp>
      <p:sp>
        <p:nvSpPr>
          <p:cNvPr id="115" name="Rectangle 114"/>
          <p:cNvSpPr/>
          <p:nvPr/>
        </p:nvSpPr>
        <p:spPr>
          <a:xfrm>
            <a:off x="3862388" y="5745163"/>
            <a:ext cx="3589337" cy="955675"/>
          </a:xfrm>
          <a:prstGeom prst="rect">
            <a:avLst/>
          </a:prstGeom>
          <a:noFill/>
          <a:ln w="825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78"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25"/>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1"/>
                                        </p:tgtEl>
                                        <p:attrNameLst>
                                          <p:attrName>style.visibility</p:attrName>
                                        </p:attrNameLst>
                                      </p:cBhvr>
                                      <p:to>
                                        <p:strVal val="visible"/>
                                      </p:to>
                                    </p:set>
                                    <p:animEffect transition="in" filter="wipe(up)">
                                      <p:cBhvr>
                                        <p:cTn id="17" dur="500"/>
                                        <p:tgtEl>
                                          <p:spTgt spid="9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
                                        </p:tgtEl>
                                        <p:attrNameLst>
                                          <p:attrName>style.visibility</p:attrName>
                                        </p:attrNameLst>
                                      </p:cBhvr>
                                      <p:to>
                                        <p:strVal val="visible"/>
                                      </p:to>
                                    </p:set>
                                    <p:animEffect transition="in" filter="blinds(horizontal)">
                                      <p:cBhvr>
                                        <p:cTn id="22" dur="500"/>
                                        <p:tgtEl>
                                          <p:spTgt spid="9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blinds(horizontal)">
                                      <p:cBhvr>
                                        <p:cTn id="25" dur="500"/>
                                        <p:tgtEl>
                                          <p:spTgt spid="93"/>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04"/>
                                        </p:tgtEl>
                                        <p:attrNameLst>
                                          <p:attrName>style.visibility</p:attrName>
                                        </p:attrNameLst>
                                      </p:cBhvr>
                                      <p:to>
                                        <p:strVal val="visible"/>
                                      </p:to>
                                    </p:set>
                                    <p:animEffect transition="in" filter="blinds(horizontal)">
                                      <p:cBhvr>
                                        <p:cTn id="30" dur="500"/>
                                        <p:tgtEl>
                                          <p:spTgt spid="10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2000"/>
                                        <p:tgtEl>
                                          <p:spTgt spid="92"/>
                                        </p:tgtEl>
                                      </p:cBhvr>
                                    </p:animEffect>
                                    <p:set>
                                      <p:cBhvr>
                                        <p:cTn id="35" dur="1" fill="hold">
                                          <p:stCondLst>
                                            <p:cond delay="1999"/>
                                          </p:stCondLst>
                                        </p:cTn>
                                        <p:tgtEl>
                                          <p:spTgt spid="92"/>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2000"/>
                                        <p:tgtEl>
                                          <p:spTgt spid="93"/>
                                        </p:tgtEl>
                                      </p:cBhvr>
                                    </p:animEffect>
                                    <p:set>
                                      <p:cBhvr>
                                        <p:cTn id="38" dur="1" fill="hold">
                                          <p:stCondLst>
                                            <p:cond delay="1999"/>
                                          </p:stCondLst>
                                        </p:cTn>
                                        <p:tgtEl>
                                          <p:spTgt spid="9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94"/>
                                        </p:tgtEl>
                                        <p:attrNameLst>
                                          <p:attrName>style.visibility</p:attrName>
                                        </p:attrNameLst>
                                      </p:cBhvr>
                                      <p:to>
                                        <p:strVal val="visible"/>
                                      </p:to>
                                    </p:set>
                                    <p:animEffect transition="in" filter="blinds(horizontal)">
                                      <p:cBhvr>
                                        <p:cTn id="43" dur="500"/>
                                        <p:tgtEl>
                                          <p:spTgt spid="94"/>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95"/>
                                        </p:tgtEl>
                                        <p:attrNameLst>
                                          <p:attrName>style.visibility</p:attrName>
                                        </p:attrNameLst>
                                      </p:cBhvr>
                                      <p:to>
                                        <p:strVal val="visible"/>
                                      </p:to>
                                    </p:set>
                                    <p:animEffect transition="in" filter="blinds(horizontal)">
                                      <p:cBhvr>
                                        <p:cTn id="46" dur="500"/>
                                        <p:tgtEl>
                                          <p:spTgt spid="95"/>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105"/>
                                        </p:tgtEl>
                                        <p:attrNameLst>
                                          <p:attrName>style.visibility</p:attrName>
                                        </p:attrNameLst>
                                      </p:cBhvr>
                                      <p:to>
                                        <p:strVal val="visible"/>
                                      </p:to>
                                    </p:set>
                                    <p:animEffect transition="in" filter="blinds(horizontal)">
                                      <p:cBhvr>
                                        <p:cTn id="51" dur="500"/>
                                        <p:tgtEl>
                                          <p:spTgt spid="10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2000"/>
                                        <p:tgtEl>
                                          <p:spTgt spid="94"/>
                                        </p:tgtEl>
                                      </p:cBhvr>
                                    </p:animEffect>
                                    <p:set>
                                      <p:cBhvr>
                                        <p:cTn id="56" dur="1" fill="hold">
                                          <p:stCondLst>
                                            <p:cond delay="1999"/>
                                          </p:stCondLst>
                                        </p:cTn>
                                        <p:tgtEl>
                                          <p:spTgt spid="94"/>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2000"/>
                                        <p:tgtEl>
                                          <p:spTgt spid="95"/>
                                        </p:tgtEl>
                                      </p:cBhvr>
                                    </p:animEffect>
                                    <p:set>
                                      <p:cBhvr>
                                        <p:cTn id="59" dur="1" fill="hold">
                                          <p:stCondLst>
                                            <p:cond delay="1999"/>
                                          </p:stCondLst>
                                        </p:cTn>
                                        <p:tgtEl>
                                          <p:spTgt spid="95"/>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6"/>
                                        </p:tgtEl>
                                        <p:attrNameLst>
                                          <p:attrName>style.visibility</p:attrName>
                                        </p:attrNameLst>
                                      </p:cBhvr>
                                      <p:to>
                                        <p:strVal val="visible"/>
                                      </p:to>
                                    </p:set>
                                    <p:animEffect transition="in" filter="blinds(horizontal)">
                                      <p:cBhvr>
                                        <p:cTn id="64" dur="500"/>
                                        <p:tgtEl>
                                          <p:spTgt spid="96"/>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97"/>
                                        </p:tgtEl>
                                        <p:attrNameLst>
                                          <p:attrName>style.visibility</p:attrName>
                                        </p:attrNameLst>
                                      </p:cBhvr>
                                      <p:to>
                                        <p:strVal val="visible"/>
                                      </p:to>
                                    </p:set>
                                    <p:animEffect transition="in" filter="blinds(horizontal)">
                                      <p:cBhvr>
                                        <p:cTn id="67" dur="500"/>
                                        <p:tgtEl>
                                          <p:spTgt spid="9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06"/>
                                        </p:tgtEl>
                                        <p:attrNameLst>
                                          <p:attrName>style.visibility</p:attrName>
                                        </p:attrNameLst>
                                      </p:cBhvr>
                                      <p:to>
                                        <p:strVal val="visible"/>
                                      </p:to>
                                    </p:set>
                                    <p:animEffect transition="in" filter="blinds(horizontal)">
                                      <p:cBhvr>
                                        <p:cTn id="72" dur="500"/>
                                        <p:tgtEl>
                                          <p:spTgt spid="10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2000"/>
                                        <p:tgtEl>
                                          <p:spTgt spid="96"/>
                                        </p:tgtEl>
                                      </p:cBhvr>
                                    </p:animEffect>
                                    <p:set>
                                      <p:cBhvr>
                                        <p:cTn id="77" dur="1" fill="hold">
                                          <p:stCondLst>
                                            <p:cond delay="1999"/>
                                          </p:stCondLst>
                                        </p:cTn>
                                        <p:tgtEl>
                                          <p:spTgt spid="96"/>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2000"/>
                                        <p:tgtEl>
                                          <p:spTgt spid="97"/>
                                        </p:tgtEl>
                                      </p:cBhvr>
                                    </p:animEffect>
                                    <p:set>
                                      <p:cBhvr>
                                        <p:cTn id="80" dur="1" fill="hold">
                                          <p:stCondLst>
                                            <p:cond delay="1999"/>
                                          </p:stCondLst>
                                        </p:cTn>
                                        <p:tgtEl>
                                          <p:spTgt spid="97"/>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98"/>
                                        </p:tgtEl>
                                        <p:attrNameLst>
                                          <p:attrName>style.visibility</p:attrName>
                                        </p:attrNameLst>
                                      </p:cBhvr>
                                      <p:to>
                                        <p:strVal val="visible"/>
                                      </p:to>
                                    </p:set>
                                    <p:animEffect transition="in" filter="blinds(horizontal)">
                                      <p:cBhvr>
                                        <p:cTn id="85" dur="500"/>
                                        <p:tgtEl>
                                          <p:spTgt spid="98"/>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99"/>
                                        </p:tgtEl>
                                        <p:attrNameLst>
                                          <p:attrName>style.visibility</p:attrName>
                                        </p:attrNameLst>
                                      </p:cBhvr>
                                      <p:to>
                                        <p:strVal val="visible"/>
                                      </p:to>
                                    </p:set>
                                    <p:animEffect transition="in" filter="blinds(horizontal)">
                                      <p:cBhvr>
                                        <p:cTn id="88" dur="500"/>
                                        <p:tgtEl>
                                          <p:spTgt spid="9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107"/>
                                        </p:tgtEl>
                                        <p:attrNameLst>
                                          <p:attrName>style.visibility</p:attrName>
                                        </p:attrNameLst>
                                      </p:cBhvr>
                                      <p:to>
                                        <p:strVal val="visible"/>
                                      </p:to>
                                    </p:set>
                                    <p:animEffect transition="in" filter="blinds(horizontal)">
                                      <p:cBhvr>
                                        <p:cTn id="93" dur="500"/>
                                        <p:tgtEl>
                                          <p:spTgt spid="107"/>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xit" presetSubtype="0" fill="hold" grpId="1" nodeType="clickEffect">
                                  <p:stCondLst>
                                    <p:cond delay="0"/>
                                  </p:stCondLst>
                                  <p:childTnLst>
                                    <p:animEffect transition="out" filter="fade">
                                      <p:cBhvr>
                                        <p:cTn id="97" dur="2000"/>
                                        <p:tgtEl>
                                          <p:spTgt spid="98"/>
                                        </p:tgtEl>
                                      </p:cBhvr>
                                    </p:animEffect>
                                    <p:set>
                                      <p:cBhvr>
                                        <p:cTn id="98" dur="1" fill="hold">
                                          <p:stCondLst>
                                            <p:cond delay="1999"/>
                                          </p:stCondLst>
                                        </p:cTn>
                                        <p:tgtEl>
                                          <p:spTgt spid="98"/>
                                        </p:tgtEl>
                                        <p:attrNameLst>
                                          <p:attrName>style.visibility</p:attrName>
                                        </p:attrNameLst>
                                      </p:cBhvr>
                                      <p:to>
                                        <p:strVal val="hidden"/>
                                      </p:to>
                                    </p:set>
                                  </p:childTnLst>
                                </p:cTn>
                              </p:par>
                              <p:par>
                                <p:cTn id="99" presetID="10" presetClass="exit" presetSubtype="0" fill="hold" grpId="1" nodeType="withEffect">
                                  <p:stCondLst>
                                    <p:cond delay="0"/>
                                  </p:stCondLst>
                                  <p:childTnLst>
                                    <p:animEffect transition="out" filter="fade">
                                      <p:cBhvr>
                                        <p:cTn id="100" dur="2000"/>
                                        <p:tgtEl>
                                          <p:spTgt spid="99"/>
                                        </p:tgtEl>
                                      </p:cBhvr>
                                    </p:animEffect>
                                    <p:set>
                                      <p:cBhvr>
                                        <p:cTn id="101" dur="1" fill="hold">
                                          <p:stCondLst>
                                            <p:cond delay="1999"/>
                                          </p:stCondLst>
                                        </p:cTn>
                                        <p:tgtEl>
                                          <p:spTgt spid="99"/>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100"/>
                                        </p:tgtEl>
                                        <p:attrNameLst>
                                          <p:attrName>style.visibility</p:attrName>
                                        </p:attrNameLst>
                                      </p:cBhvr>
                                      <p:to>
                                        <p:strVal val="visible"/>
                                      </p:to>
                                    </p:set>
                                    <p:animEffect transition="in" filter="blinds(horizontal)">
                                      <p:cBhvr>
                                        <p:cTn id="106" dur="500"/>
                                        <p:tgtEl>
                                          <p:spTgt spid="100"/>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101"/>
                                        </p:tgtEl>
                                        <p:attrNameLst>
                                          <p:attrName>style.visibility</p:attrName>
                                        </p:attrNameLst>
                                      </p:cBhvr>
                                      <p:to>
                                        <p:strVal val="visible"/>
                                      </p:to>
                                    </p:set>
                                    <p:animEffect transition="in" filter="blinds(horizontal)">
                                      <p:cBhvr>
                                        <p:cTn id="109" dur="500"/>
                                        <p:tgtEl>
                                          <p:spTgt spid="101"/>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nodeType="clickEffect">
                                  <p:stCondLst>
                                    <p:cond delay="0"/>
                                  </p:stCondLst>
                                  <p:childTnLst>
                                    <p:set>
                                      <p:cBhvr>
                                        <p:cTn id="113" dur="1" fill="hold">
                                          <p:stCondLst>
                                            <p:cond delay="0"/>
                                          </p:stCondLst>
                                        </p:cTn>
                                        <p:tgtEl>
                                          <p:spTgt spid="108"/>
                                        </p:tgtEl>
                                        <p:attrNameLst>
                                          <p:attrName>style.visibility</p:attrName>
                                        </p:attrNameLst>
                                      </p:cBhvr>
                                      <p:to>
                                        <p:strVal val="visible"/>
                                      </p:to>
                                    </p:set>
                                    <p:animEffect transition="in" filter="blinds(horizontal)">
                                      <p:cBhvr>
                                        <p:cTn id="114" dur="500"/>
                                        <p:tgtEl>
                                          <p:spTgt spid="108"/>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xit" presetSubtype="0" fill="hold" grpId="1" nodeType="clickEffect">
                                  <p:stCondLst>
                                    <p:cond delay="0"/>
                                  </p:stCondLst>
                                  <p:childTnLst>
                                    <p:animEffect transition="out" filter="fade">
                                      <p:cBhvr>
                                        <p:cTn id="118" dur="2000"/>
                                        <p:tgtEl>
                                          <p:spTgt spid="100"/>
                                        </p:tgtEl>
                                      </p:cBhvr>
                                    </p:animEffect>
                                    <p:set>
                                      <p:cBhvr>
                                        <p:cTn id="119" dur="1" fill="hold">
                                          <p:stCondLst>
                                            <p:cond delay="1999"/>
                                          </p:stCondLst>
                                        </p:cTn>
                                        <p:tgtEl>
                                          <p:spTgt spid="100"/>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2000"/>
                                        <p:tgtEl>
                                          <p:spTgt spid="101"/>
                                        </p:tgtEl>
                                      </p:cBhvr>
                                    </p:animEffect>
                                    <p:set>
                                      <p:cBhvr>
                                        <p:cTn id="122" dur="1" fill="hold">
                                          <p:stCondLst>
                                            <p:cond delay="1999"/>
                                          </p:stCondLst>
                                        </p:cTn>
                                        <p:tgtEl>
                                          <p:spTgt spid="101"/>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102"/>
                                        </p:tgtEl>
                                        <p:attrNameLst>
                                          <p:attrName>style.visibility</p:attrName>
                                        </p:attrNameLst>
                                      </p:cBhvr>
                                      <p:to>
                                        <p:strVal val="visible"/>
                                      </p:to>
                                    </p:set>
                                    <p:animEffect transition="in" filter="blinds(horizontal)">
                                      <p:cBhvr>
                                        <p:cTn id="127" dur="500"/>
                                        <p:tgtEl>
                                          <p:spTgt spid="102"/>
                                        </p:tgtEl>
                                      </p:cBhvr>
                                    </p:animEffect>
                                  </p:childTnLst>
                                </p:cTn>
                              </p:par>
                              <p:par>
                                <p:cTn id="128" presetID="3" presetClass="entr" presetSubtype="10" fill="hold" grpId="0" nodeType="withEffect">
                                  <p:stCondLst>
                                    <p:cond delay="0"/>
                                  </p:stCondLst>
                                  <p:childTnLst>
                                    <p:set>
                                      <p:cBhvr>
                                        <p:cTn id="129" dur="1" fill="hold">
                                          <p:stCondLst>
                                            <p:cond delay="0"/>
                                          </p:stCondLst>
                                        </p:cTn>
                                        <p:tgtEl>
                                          <p:spTgt spid="103"/>
                                        </p:tgtEl>
                                        <p:attrNameLst>
                                          <p:attrName>style.visibility</p:attrName>
                                        </p:attrNameLst>
                                      </p:cBhvr>
                                      <p:to>
                                        <p:strVal val="visible"/>
                                      </p:to>
                                    </p:set>
                                    <p:animEffect transition="in" filter="blinds(horizontal)">
                                      <p:cBhvr>
                                        <p:cTn id="130" dur="500"/>
                                        <p:tgtEl>
                                          <p:spTgt spid="103"/>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nodeType="clickEffect">
                                  <p:stCondLst>
                                    <p:cond delay="0"/>
                                  </p:stCondLst>
                                  <p:childTnLst>
                                    <p:set>
                                      <p:cBhvr>
                                        <p:cTn id="134" dur="1" fill="hold">
                                          <p:stCondLst>
                                            <p:cond delay="0"/>
                                          </p:stCondLst>
                                        </p:cTn>
                                        <p:tgtEl>
                                          <p:spTgt spid="109"/>
                                        </p:tgtEl>
                                        <p:attrNameLst>
                                          <p:attrName>style.visibility</p:attrName>
                                        </p:attrNameLst>
                                      </p:cBhvr>
                                      <p:to>
                                        <p:strVal val="visible"/>
                                      </p:to>
                                    </p:set>
                                    <p:animEffect transition="in" filter="blinds(horizontal)">
                                      <p:cBhvr>
                                        <p:cTn id="135" dur="500"/>
                                        <p:tgtEl>
                                          <p:spTgt spid="109"/>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xit" presetSubtype="0" fill="hold" grpId="1" nodeType="clickEffect">
                                  <p:stCondLst>
                                    <p:cond delay="0"/>
                                  </p:stCondLst>
                                  <p:childTnLst>
                                    <p:animEffect transition="out" filter="fade">
                                      <p:cBhvr>
                                        <p:cTn id="139" dur="2000"/>
                                        <p:tgtEl>
                                          <p:spTgt spid="102"/>
                                        </p:tgtEl>
                                      </p:cBhvr>
                                    </p:animEffect>
                                    <p:set>
                                      <p:cBhvr>
                                        <p:cTn id="140" dur="1" fill="hold">
                                          <p:stCondLst>
                                            <p:cond delay="1999"/>
                                          </p:stCondLst>
                                        </p:cTn>
                                        <p:tgtEl>
                                          <p:spTgt spid="102"/>
                                        </p:tgtEl>
                                        <p:attrNameLst>
                                          <p:attrName>style.visibility</p:attrName>
                                        </p:attrNameLst>
                                      </p:cBhvr>
                                      <p:to>
                                        <p:strVal val="hidden"/>
                                      </p:to>
                                    </p:set>
                                  </p:childTnLst>
                                </p:cTn>
                              </p:par>
                              <p:par>
                                <p:cTn id="141" presetID="10" presetClass="exit" presetSubtype="0" fill="hold" grpId="1" nodeType="withEffect">
                                  <p:stCondLst>
                                    <p:cond delay="0"/>
                                  </p:stCondLst>
                                  <p:childTnLst>
                                    <p:animEffect transition="out" filter="fade">
                                      <p:cBhvr>
                                        <p:cTn id="142" dur="2000"/>
                                        <p:tgtEl>
                                          <p:spTgt spid="103"/>
                                        </p:tgtEl>
                                      </p:cBhvr>
                                    </p:animEffect>
                                    <p:set>
                                      <p:cBhvr>
                                        <p:cTn id="143" dur="1" fill="hold">
                                          <p:stCondLst>
                                            <p:cond delay="1999"/>
                                          </p:stCondLst>
                                        </p:cTn>
                                        <p:tgtEl>
                                          <p:spTgt spid="103"/>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nodeType="clickEffect">
                                  <p:stCondLst>
                                    <p:cond delay="0"/>
                                  </p:stCondLst>
                                  <p:childTnLst>
                                    <p:set>
                                      <p:cBhvr>
                                        <p:cTn id="147" dur="1" fill="hold">
                                          <p:stCondLst>
                                            <p:cond delay="0"/>
                                          </p:stCondLst>
                                        </p:cTn>
                                        <p:tgtEl>
                                          <p:spTgt spid="110"/>
                                        </p:tgtEl>
                                        <p:attrNameLst>
                                          <p:attrName>style.visibility</p:attrName>
                                        </p:attrNameLst>
                                      </p:cBhvr>
                                      <p:to>
                                        <p:strVal val="visible"/>
                                      </p:to>
                                    </p:set>
                                    <p:animEffect transition="in" filter="blinds(horizontal)">
                                      <p:cBhvr>
                                        <p:cTn id="148" dur="500"/>
                                        <p:tgtEl>
                                          <p:spTgt spid="110"/>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nodeType="clickEffect">
                                  <p:stCondLst>
                                    <p:cond delay="0"/>
                                  </p:stCondLst>
                                  <p:childTnLst>
                                    <p:set>
                                      <p:cBhvr>
                                        <p:cTn id="152" dur="1" fill="hold">
                                          <p:stCondLst>
                                            <p:cond delay="0"/>
                                          </p:stCondLst>
                                        </p:cTn>
                                        <p:tgtEl>
                                          <p:spTgt spid="111"/>
                                        </p:tgtEl>
                                        <p:attrNameLst>
                                          <p:attrName>style.visibility</p:attrName>
                                        </p:attrNameLst>
                                      </p:cBhvr>
                                      <p:to>
                                        <p:strVal val="visible"/>
                                      </p:to>
                                    </p:set>
                                    <p:animEffect transition="in" filter="blinds(horizontal)">
                                      <p:cBhvr>
                                        <p:cTn id="153" dur="500"/>
                                        <p:tgtEl>
                                          <p:spTgt spid="111"/>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nodeType="clickEffect">
                                  <p:stCondLst>
                                    <p:cond delay="0"/>
                                  </p:stCondLst>
                                  <p:childTnLst>
                                    <p:set>
                                      <p:cBhvr>
                                        <p:cTn id="157" dur="1" fill="hold">
                                          <p:stCondLst>
                                            <p:cond delay="0"/>
                                          </p:stCondLst>
                                        </p:cTn>
                                        <p:tgtEl>
                                          <p:spTgt spid="112"/>
                                        </p:tgtEl>
                                        <p:attrNameLst>
                                          <p:attrName>style.visibility</p:attrName>
                                        </p:attrNameLst>
                                      </p:cBhvr>
                                      <p:to>
                                        <p:strVal val="visible"/>
                                      </p:to>
                                    </p:set>
                                    <p:animEffect transition="in" filter="blinds(horizontal)">
                                      <p:cBhvr>
                                        <p:cTn id="158" dur="500"/>
                                        <p:tgtEl>
                                          <p:spTgt spid="112"/>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grpId="0" nodeType="clickEffect">
                                  <p:stCondLst>
                                    <p:cond delay="0"/>
                                  </p:stCondLst>
                                  <p:childTnLst>
                                    <p:set>
                                      <p:cBhvr>
                                        <p:cTn id="162" dur="1" fill="hold">
                                          <p:stCondLst>
                                            <p:cond delay="0"/>
                                          </p:stCondLst>
                                        </p:cTn>
                                        <p:tgtEl>
                                          <p:spTgt spid="114"/>
                                        </p:tgtEl>
                                        <p:attrNameLst>
                                          <p:attrName>style.visibility</p:attrName>
                                        </p:attrNameLst>
                                      </p:cBhvr>
                                      <p:to>
                                        <p:strVal val="visible"/>
                                      </p:to>
                                    </p:set>
                                    <p:animEffect transition="in" filter="blinds(horizontal)">
                                      <p:cBhvr>
                                        <p:cTn id="163" dur="500"/>
                                        <p:tgtEl>
                                          <p:spTgt spid="114"/>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nodeType="clickEffect">
                                  <p:stCondLst>
                                    <p:cond delay="0"/>
                                  </p:stCondLst>
                                  <p:childTnLst>
                                    <p:set>
                                      <p:cBhvr>
                                        <p:cTn id="167" dur="1" fill="hold">
                                          <p:stCondLst>
                                            <p:cond delay="0"/>
                                          </p:stCondLst>
                                        </p:cTn>
                                        <p:tgtEl>
                                          <p:spTgt spid="113"/>
                                        </p:tgtEl>
                                        <p:attrNameLst>
                                          <p:attrName>style.visibility</p:attrName>
                                        </p:attrNameLst>
                                      </p:cBhvr>
                                      <p:to>
                                        <p:strVal val="visible"/>
                                      </p:to>
                                    </p:set>
                                    <p:animEffect transition="in" filter="blinds(horizontal)">
                                      <p:cBhvr>
                                        <p:cTn id="168" dur="500"/>
                                        <p:tgtEl>
                                          <p:spTgt spid="113"/>
                                        </p:tgtEl>
                                      </p:cBhvr>
                                    </p:animEffect>
                                  </p:childTnLst>
                                </p:cTn>
                              </p:par>
                            </p:childTnLst>
                          </p:cTn>
                        </p:par>
                      </p:childTnLst>
                    </p:cTn>
                  </p:par>
                  <p:par>
                    <p:cTn id="169" fill="hold">
                      <p:stCondLst>
                        <p:cond delay="indefinite"/>
                      </p:stCondLst>
                      <p:childTnLst>
                        <p:par>
                          <p:cTn id="170" fill="hold">
                            <p:stCondLst>
                              <p:cond delay="0"/>
                            </p:stCondLst>
                            <p:childTnLst>
                              <p:par>
                                <p:cTn id="171" presetID="3" presetClass="entr" presetSubtype="10" fill="hold" grpId="0" nodeType="clickEffect">
                                  <p:stCondLst>
                                    <p:cond delay="0"/>
                                  </p:stCondLst>
                                  <p:childTnLst>
                                    <p:set>
                                      <p:cBhvr>
                                        <p:cTn id="172" dur="1" fill="hold">
                                          <p:stCondLst>
                                            <p:cond delay="0"/>
                                          </p:stCondLst>
                                        </p:cTn>
                                        <p:tgtEl>
                                          <p:spTgt spid="115"/>
                                        </p:tgtEl>
                                        <p:attrNameLst>
                                          <p:attrName>style.visibility</p:attrName>
                                        </p:attrNameLst>
                                      </p:cBhvr>
                                      <p:to>
                                        <p:strVal val="visible"/>
                                      </p:to>
                                    </p:set>
                                    <p:animEffect transition="in" filter="blinds(horizontal)">
                                      <p:cBhvr>
                                        <p:cTn id="173"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14" grpId="0"/>
      <p:bldP spid="1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16800" cy="639762"/>
          </a:xfrm>
        </p:spPr>
        <p:txBody>
          <a:bodyPr/>
          <a:lstStyle/>
          <a:p>
            <a:pPr>
              <a:defRPr/>
            </a:pPr>
            <a:r>
              <a:rPr lang="en-CA" dirty="0" smtClean="0"/>
              <a:t>Recursive Pattern:</a:t>
            </a:r>
            <a:endParaRPr lang="en-CA" dirty="0"/>
          </a:p>
        </p:txBody>
      </p:sp>
      <p:sp>
        <p:nvSpPr>
          <p:cNvPr id="3" name="Content Placeholder 2"/>
          <p:cNvSpPr>
            <a:spLocks noGrp="1"/>
          </p:cNvSpPr>
          <p:nvPr>
            <p:ph sz="quarter" idx="1"/>
          </p:nvPr>
        </p:nvSpPr>
        <p:spPr>
          <a:xfrm>
            <a:off x="198438" y="944563"/>
            <a:ext cx="8181975" cy="830262"/>
          </a:xfrm>
        </p:spPr>
        <p:txBody>
          <a:bodyPr/>
          <a:lstStyle/>
          <a:p>
            <a:r>
              <a:rPr lang="en-CA" sz="2200" smtClean="0"/>
              <a:t>Each term is the sum of the two terms directly above</a:t>
            </a:r>
          </a:p>
          <a:p>
            <a:r>
              <a:rPr lang="en-CA" sz="2200" smtClean="0"/>
              <a:t>If there is only one term above, then they will be equal</a:t>
            </a:r>
          </a:p>
        </p:txBody>
      </p:sp>
      <p:pic>
        <p:nvPicPr>
          <p:cNvPr id="3084" name="Picture 3" descr="pascal's triangle.png"/>
          <p:cNvPicPr>
            <a:picLocks noChangeAspect="1"/>
          </p:cNvPicPr>
          <p:nvPr/>
        </p:nvPicPr>
        <p:blipFill>
          <a:blip r:embed="rId4" cstate="print"/>
          <a:srcRect/>
          <a:stretch>
            <a:fillRect/>
          </a:stretch>
        </p:blipFill>
        <p:spPr bwMode="auto">
          <a:xfrm>
            <a:off x="230188" y="1741488"/>
            <a:ext cx="5022850" cy="3976687"/>
          </a:xfrm>
          <a:prstGeom prst="rect">
            <a:avLst/>
          </a:prstGeom>
          <a:noFill/>
          <a:ln w="9525">
            <a:noFill/>
            <a:miter lim="800000"/>
            <a:headEnd/>
            <a:tailEnd/>
          </a:ln>
        </p:spPr>
      </p:pic>
      <p:sp>
        <p:nvSpPr>
          <p:cNvPr id="5" name="Hexagon 4"/>
          <p:cNvSpPr/>
          <p:nvPr/>
        </p:nvSpPr>
        <p:spPr>
          <a:xfrm rot="5400000">
            <a:off x="2034382" y="2299494"/>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 name="Hexagon 5"/>
          <p:cNvSpPr/>
          <p:nvPr/>
        </p:nvSpPr>
        <p:spPr>
          <a:xfrm rot="5400000">
            <a:off x="2774157" y="230108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4578" name="Object 2"/>
          <p:cNvGraphicFramePr>
            <a:graphicFrameLocks noChangeAspect="1"/>
          </p:cNvGraphicFramePr>
          <p:nvPr/>
        </p:nvGraphicFramePr>
        <p:xfrm>
          <a:off x="3843338" y="2435225"/>
          <a:ext cx="1314450" cy="430213"/>
        </p:xfrm>
        <a:graphic>
          <a:graphicData uri="http://schemas.openxmlformats.org/presentationml/2006/ole">
            <mc:AlternateContent xmlns:mc="http://schemas.openxmlformats.org/markup-compatibility/2006">
              <mc:Choice xmlns:v="urn:schemas-microsoft-com:vml" Requires="v">
                <p:oleObj spid="_x0000_s3210" name="Equation" r:id="rId5" imgW="698400" imgH="228600" progId="Equation.DSMT4">
                  <p:embed/>
                </p:oleObj>
              </mc:Choice>
              <mc:Fallback>
                <p:oleObj name="Equation" r:id="rId5" imgW="698400" imgH="228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3338" y="2435225"/>
                        <a:ext cx="131445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Hexagon 9"/>
          <p:cNvSpPr/>
          <p:nvPr/>
        </p:nvSpPr>
        <p:spPr>
          <a:xfrm rot="5400000">
            <a:off x="2407444" y="283606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1" name="Object 2"/>
          <p:cNvGraphicFramePr>
            <a:graphicFrameLocks noChangeAspect="1"/>
          </p:cNvGraphicFramePr>
          <p:nvPr/>
        </p:nvGraphicFramePr>
        <p:xfrm>
          <a:off x="5191125" y="2436813"/>
          <a:ext cx="477838" cy="430212"/>
        </p:xfrm>
        <a:graphic>
          <a:graphicData uri="http://schemas.openxmlformats.org/presentationml/2006/ole">
            <mc:AlternateContent xmlns:mc="http://schemas.openxmlformats.org/markup-compatibility/2006">
              <mc:Choice xmlns:v="urn:schemas-microsoft-com:vml" Requires="v">
                <p:oleObj spid="_x0000_s3211" name="Equation" r:id="rId7" imgW="253800" imgH="228600" progId="Equation.DSMT4">
                  <p:embed/>
                </p:oleObj>
              </mc:Choice>
              <mc:Fallback>
                <p:oleObj name="Equation" r:id="rId7" imgW="253800" imgH="22860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91125" y="2436813"/>
                        <a:ext cx="477838"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own Arrow 6"/>
          <p:cNvSpPr/>
          <p:nvPr/>
        </p:nvSpPr>
        <p:spPr>
          <a:xfrm rot="1800000">
            <a:off x="2806700" y="283210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 name="Down Arrow 7"/>
          <p:cNvSpPr/>
          <p:nvPr/>
        </p:nvSpPr>
        <p:spPr>
          <a:xfrm rot="19800000" flipH="1">
            <a:off x="2468563" y="28178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 name="Hexagon 11"/>
          <p:cNvSpPr/>
          <p:nvPr/>
        </p:nvSpPr>
        <p:spPr>
          <a:xfrm rot="5400000">
            <a:off x="2747169" y="3366294"/>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 name="Hexagon 12"/>
          <p:cNvSpPr/>
          <p:nvPr/>
        </p:nvSpPr>
        <p:spPr>
          <a:xfrm rot="5400000">
            <a:off x="3485357" y="336788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4" name="Object 4"/>
          <p:cNvGraphicFramePr>
            <a:graphicFrameLocks noChangeAspect="1"/>
          </p:cNvGraphicFramePr>
          <p:nvPr/>
        </p:nvGraphicFramePr>
        <p:xfrm>
          <a:off x="4506913" y="3502025"/>
          <a:ext cx="1409700" cy="430213"/>
        </p:xfrm>
        <a:graphic>
          <a:graphicData uri="http://schemas.openxmlformats.org/presentationml/2006/ole">
            <mc:AlternateContent xmlns:mc="http://schemas.openxmlformats.org/markup-compatibility/2006">
              <mc:Choice xmlns:v="urn:schemas-microsoft-com:vml" Requires="v">
                <p:oleObj spid="_x0000_s3212" name="Equation" r:id="rId9" imgW="749160" imgH="228600" progId="Equation.DSMT4">
                  <p:embed/>
                </p:oleObj>
              </mc:Choice>
              <mc:Fallback>
                <p:oleObj name="Equation" r:id="rId9" imgW="749160" imgH="22860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06913" y="3502025"/>
                        <a:ext cx="14097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Hexagon 14"/>
          <p:cNvSpPr/>
          <p:nvPr/>
        </p:nvSpPr>
        <p:spPr>
          <a:xfrm rot="5400000">
            <a:off x="3120232" y="390286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6" name="Object 5"/>
          <p:cNvGraphicFramePr>
            <a:graphicFrameLocks noChangeAspect="1"/>
          </p:cNvGraphicFramePr>
          <p:nvPr/>
        </p:nvGraphicFramePr>
        <p:xfrm>
          <a:off x="5932488" y="3517900"/>
          <a:ext cx="501650" cy="430213"/>
        </p:xfrm>
        <a:graphic>
          <a:graphicData uri="http://schemas.openxmlformats.org/presentationml/2006/ole">
            <mc:AlternateContent xmlns:mc="http://schemas.openxmlformats.org/markup-compatibility/2006">
              <mc:Choice xmlns:v="urn:schemas-microsoft-com:vml" Requires="v">
                <p:oleObj spid="_x0000_s3213" name="Equation" r:id="rId11" imgW="266400" imgH="228600" progId="Equation.DSMT4">
                  <p:embed/>
                </p:oleObj>
              </mc:Choice>
              <mc:Fallback>
                <p:oleObj name="Equation" r:id="rId11" imgW="266400" imgH="228600"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32488" y="3517900"/>
                        <a:ext cx="50165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Down Arrow 16"/>
          <p:cNvSpPr/>
          <p:nvPr/>
        </p:nvSpPr>
        <p:spPr>
          <a:xfrm rot="1800000">
            <a:off x="3517900" y="389890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 name="Down Arrow 17"/>
          <p:cNvSpPr/>
          <p:nvPr/>
        </p:nvSpPr>
        <p:spPr>
          <a:xfrm rot="19800000" flipH="1">
            <a:off x="3179763" y="38846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 name="Hexagon 18"/>
          <p:cNvSpPr/>
          <p:nvPr/>
        </p:nvSpPr>
        <p:spPr>
          <a:xfrm rot="5400000">
            <a:off x="1670844" y="3901281"/>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 name="Hexagon 19"/>
          <p:cNvSpPr/>
          <p:nvPr/>
        </p:nvSpPr>
        <p:spPr>
          <a:xfrm rot="5400000">
            <a:off x="2409032" y="3902869"/>
            <a:ext cx="719137"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 name="Object 6"/>
          <p:cNvGraphicFramePr>
            <a:graphicFrameLocks noChangeAspect="1"/>
          </p:cNvGraphicFramePr>
          <p:nvPr/>
        </p:nvGraphicFramePr>
        <p:xfrm>
          <a:off x="4729163" y="4076700"/>
          <a:ext cx="1435100" cy="430213"/>
        </p:xfrm>
        <a:graphic>
          <a:graphicData uri="http://schemas.openxmlformats.org/presentationml/2006/ole">
            <mc:AlternateContent xmlns:mc="http://schemas.openxmlformats.org/markup-compatibility/2006">
              <mc:Choice xmlns:v="urn:schemas-microsoft-com:vml" Requires="v">
                <p:oleObj spid="_x0000_s3214" name="Equation" r:id="rId13" imgW="761760" imgH="228600" progId="Equation.DSMT4">
                  <p:embed/>
                </p:oleObj>
              </mc:Choice>
              <mc:Fallback>
                <p:oleObj name="Equation" r:id="rId13" imgW="761760" imgH="228600" progId="Equation.DSMT4">
                  <p:embed/>
                  <p:pic>
                    <p:nvPicPr>
                      <p:cNvPr id="0"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29163" y="4076700"/>
                        <a:ext cx="14351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Hexagon 21"/>
          <p:cNvSpPr/>
          <p:nvPr/>
        </p:nvSpPr>
        <p:spPr>
          <a:xfrm rot="5400000">
            <a:off x="2043907" y="4437856"/>
            <a:ext cx="719138" cy="720725"/>
          </a:xfrm>
          <a:prstGeom prst="hexagon">
            <a:avLst/>
          </a:prstGeom>
          <a:solidFill>
            <a:srgbClr val="FFFF00">
              <a:alpha val="5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3" name="Object 7"/>
          <p:cNvGraphicFramePr>
            <a:graphicFrameLocks noChangeAspect="1"/>
          </p:cNvGraphicFramePr>
          <p:nvPr/>
        </p:nvGraphicFramePr>
        <p:xfrm>
          <a:off x="6154738" y="4092575"/>
          <a:ext cx="501650" cy="430213"/>
        </p:xfrm>
        <a:graphic>
          <a:graphicData uri="http://schemas.openxmlformats.org/presentationml/2006/ole">
            <mc:AlternateContent xmlns:mc="http://schemas.openxmlformats.org/markup-compatibility/2006">
              <mc:Choice xmlns:v="urn:schemas-microsoft-com:vml" Requires="v">
                <p:oleObj spid="_x0000_s3215" name="Equation" r:id="rId15" imgW="266400" imgH="228600" progId="Equation.DSMT4">
                  <p:embed/>
                </p:oleObj>
              </mc:Choice>
              <mc:Fallback>
                <p:oleObj name="Equation" r:id="rId15" imgW="266400" imgH="228600"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54738" y="4092575"/>
                        <a:ext cx="50165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Down Arrow 23"/>
          <p:cNvSpPr/>
          <p:nvPr/>
        </p:nvSpPr>
        <p:spPr>
          <a:xfrm rot="1800000">
            <a:off x="2441575" y="4433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 name="Down Arrow 24"/>
          <p:cNvSpPr/>
          <p:nvPr/>
        </p:nvSpPr>
        <p:spPr>
          <a:xfrm rot="19800000" flipH="1">
            <a:off x="2105025" y="4419600"/>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 name="TextBox 25"/>
          <p:cNvSpPr txBox="1"/>
          <p:nvPr/>
        </p:nvSpPr>
        <p:spPr>
          <a:xfrm>
            <a:off x="3098800" y="5199063"/>
            <a:ext cx="2687638" cy="708025"/>
          </a:xfrm>
          <a:prstGeom prst="rect">
            <a:avLst/>
          </a:prstGeom>
          <a:solidFill>
            <a:schemeClr val="bg1"/>
          </a:solidFill>
        </p:spPr>
        <p:txBody>
          <a:bodyPr>
            <a:spAutoFit/>
          </a:bodyPr>
          <a:lstStyle/>
          <a:p>
            <a:pPr>
              <a:defRPr/>
            </a:pPr>
            <a:r>
              <a:rPr lang="en-CA" sz="2000" dirty="0">
                <a:solidFill>
                  <a:srgbClr val="FF0000"/>
                </a:solidFill>
                <a:latin typeface="+mj-lt"/>
              </a:rPr>
              <a:t>General formula for </a:t>
            </a:r>
            <a:br>
              <a:rPr lang="en-CA" sz="2000" dirty="0">
                <a:solidFill>
                  <a:srgbClr val="FF0000"/>
                </a:solidFill>
                <a:latin typeface="+mj-lt"/>
              </a:rPr>
            </a:br>
            <a:r>
              <a:rPr lang="en-CA" sz="2000" dirty="0">
                <a:solidFill>
                  <a:srgbClr val="FF0000"/>
                </a:solidFill>
                <a:latin typeface="+mj-lt"/>
              </a:rPr>
              <a:t>Recursive Pattern:</a:t>
            </a:r>
          </a:p>
        </p:txBody>
      </p:sp>
      <p:graphicFrame>
        <p:nvGraphicFramePr>
          <p:cNvPr id="27" name="Object 8"/>
          <p:cNvGraphicFramePr>
            <a:graphicFrameLocks noChangeAspect="1"/>
          </p:cNvGraphicFramePr>
          <p:nvPr/>
        </p:nvGraphicFramePr>
        <p:xfrm>
          <a:off x="925513" y="6076950"/>
          <a:ext cx="3168650" cy="527050"/>
        </p:xfrm>
        <a:graphic>
          <a:graphicData uri="http://schemas.openxmlformats.org/presentationml/2006/ole">
            <mc:AlternateContent xmlns:mc="http://schemas.openxmlformats.org/markup-compatibility/2006">
              <mc:Choice xmlns:v="urn:schemas-microsoft-com:vml" Requires="v">
                <p:oleObj spid="_x0000_s3216" name="Equation" r:id="rId17" imgW="1523880" imgH="253800" progId="Equation.DSMT4">
                  <p:embed/>
                </p:oleObj>
              </mc:Choice>
              <mc:Fallback>
                <p:oleObj name="Equation" r:id="rId17" imgW="1523880" imgH="253800" progId="Equation.DSMT4">
                  <p:embed/>
                  <p:pic>
                    <p:nvPicPr>
                      <p:cNvPr id="0" name="Object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25513" y="6076950"/>
                        <a:ext cx="3168650"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Rectangle 27"/>
          <p:cNvSpPr/>
          <p:nvPr/>
        </p:nvSpPr>
        <p:spPr>
          <a:xfrm>
            <a:off x="750888" y="6018213"/>
            <a:ext cx="3657600" cy="62865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4585" name="Object 9"/>
          <p:cNvGraphicFramePr>
            <a:graphicFrameLocks noChangeAspect="1"/>
          </p:cNvGraphicFramePr>
          <p:nvPr/>
        </p:nvGraphicFramePr>
        <p:xfrm>
          <a:off x="4986338" y="6099175"/>
          <a:ext cx="2738437" cy="436563"/>
        </p:xfrm>
        <a:graphic>
          <a:graphicData uri="http://schemas.openxmlformats.org/presentationml/2006/ole">
            <mc:AlternateContent xmlns:mc="http://schemas.openxmlformats.org/markup-compatibility/2006">
              <mc:Choice xmlns:v="urn:schemas-microsoft-com:vml" Requires="v">
                <p:oleObj spid="_x0000_s3217" name="Equation" r:id="rId19" imgW="2095200" imgH="330120" progId="Equation.DSMT4">
                  <p:embed/>
                </p:oleObj>
              </mc:Choice>
              <mc:Fallback>
                <p:oleObj name="Equation" r:id="rId19" imgW="2095200" imgH="330120" progId="Equation.DSMT4">
                  <p:embed/>
                  <p:pic>
                    <p:nvPicPr>
                      <p:cNvPr id="0" name="Object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6338" y="6099175"/>
                        <a:ext cx="2738437" cy="436563"/>
                      </a:xfrm>
                      <a:prstGeom prst="rect">
                        <a:avLst/>
                      </a:prstGeom>
                      <a:solidFill>
                        <a:schemeClr val="bg1"/>
                      </a:solidFill>
                    </p:spPr>
                  </p:pic>
                </p:oleObj>
              </mc:Fallback>
            </mc:AlternateContent>
          </a:graphicData>
        </a:graphic>
      </p:graphicFrame>
      <p:sp>
        <p:nvSpPr>
          <p:cNvPr id="30" name="Rectangle 29"/>
          <p:cNvSpPr/>
          <p:nvPr/>
        </p:nvSpPr>
        <p:spPr>
          <a:xfrm>
            <a:off x="4792663" y="6021388"/>
            <a:ext cx="3041650" cy="627062"/>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03"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21"/>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par>
                          <p:cTn id="29" fill="hold">
                            <p:stCondLst>
                              <p:cond delay="500"/>
                            </p:stCondLst>
                            <p:childTnLst>
                              <p:par>
                                <p:cTn id="30" presetID="35" presetClass="emph" presetSubtype="0" repeatCount="3000" fill="hold" grpId="1" nodeType="afterEffect">
                                  <p:stCondLst>
                                    <p:cond delay="0"/>
                                  </p:stCondLst>
                                  <p:childTnLst>
                                    <p:anim calcmode="discrete" valueType="str">
                                      <p:cBhvr>
                                        <p:cTn id="31" dur="500" fill="hold"/>
                                        <p:tgtEl>
                                          <p:spTgt spid="7"/>
                                        </p:tgtEl>
                                        <p:attrNameLst>
                                          <p:attrName>style.visibility</p:attrName>
                                        </p:attrNameLst>
                                      </p:cBhvr>
                                      <p:tavLst>
                                        <p:tav tm="0">
                                          <p:val>
                                            <p:strVal val="hidden"/>
                                          </p:val>
                                        </p:tav>
                                        <p:tav tm="50000">
                                          <p:val>
                                            <p:strVal val="visible"/>
                                          </p:val>
                                        </p:tav>
                                      </p:tavLst>
                                    </p:anim>
                                  </p:childTnLst>
                                </p:cTn>
                              </p:par>
                              <p:par>
                                <p:cTn id="32" presetID="35" presetClass="emph" presetSubtype="0" repeatCount="3000" fill="hold" grpId="1" nodeType="withEffect">
                                  <p:stCondLst>
                                    <p:cond delay="0"/>
                                  </p:stCondLst>
                                  <p:childTnLst>
                                    <p:anim calcmode="discrete" valueType="str">
                                      <p:cBhvr>
                                        <p:cTn id="33" dur="500" fill="hold"/>
                                        <p:tgtEl>
                                          <p:spTgt spid="8"/>
                                        </p:tgtEl>
                                        <p:attrNameLst>
                                          <p:attrName>style.visibility</p:attrName>
                                        </p:attrNameLst>
                                      </p:cBhvr>
                                      <p:tavLst>
                                        <p:tav tm="0">
                                          <p:val>
                                            <p:strVal val="hidden"/>
                                          </p:val>
                                        </p:tav>
                                        <p:tav tm="50000">
                                          <p:val>
                                            <p:strVal val="visible"/>
                                          </p:val>
                                        </p:tav>
                                      </p:tavLst>
                                    </p:anim>
                                  </p:childTnLst>
                                </p:cTn>
                              </p:par>
                              <p:par>
                                <p:cTn id="34" presetID="3" presetClass="entr" presetSubtype="10" fill="hold" nodeType="withEffect">
                                  <p:stCondLst>
                                    <p:cond delay="0"/>
                                  </p:stCondLst>
                                  <p:childTnLst>
                                    <p:set>
                                      <p:cBhvr>
                                        <p:cTn id="35" dur="1" fill="hold">
                                          <p:stCondLst>
                                            <p:cond delay="0"/>
                                          </p:stCondLst>
                                        </p:cTn>
                                        <p:tgtEl>
                                          <p:spTgt spid="24578"/>
                                        </p:tgtEl>
                                        <p:attrNameLst>
                                          <p:attrName>style.visibility</p:attrName>
                                        </p:attrNameLst>
                                      </p:cBhvr>
                                      <p:to>
                                        <p:strVal val="visible"/>
                                      </p:to>
                                    </p:set>
                                    <p:animEffect transition="in" filter="blinds(horizontal)">
                                      <p:cBhvr>
                                        <p:cTn id="36" dur="500"/>
                                        <p:tgtEl>
                                          <p:spTgt spid="24578"/>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linds(horizontal)">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linds(horizontal)">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1" nodeType="clickEffect">
                                  <p:stCondLst>
                                    <p:cond delay="0"/>
                                  </p:stCondLst>
                                  <p:childTnLst>
                                    <p:animEffect transition="out" filter="fade">
                                      <p:cBhvr>
                                        <p:cTn id="50" dur="2000"/>
                                        <p:tgtEl>
                                          <p:spTgt spid="5"/>
                                        </p:tgtEl>
                                      </p:cBhvr>
                                    </p:animEffect>
                                    <p:set>
                                      <p:cBhvr>
                                        <p:cTn id="51" dur="1" fill="hold">
                                          <p:stCondLst>
                                            <p:cond delay="1999"/>
                                          </p:stCondLst>
                                        </p:cTn>
                                        <p:tgtEl>
                                          <p:spTgt spid="5"/>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2000"/>
                                        <p:tgtEl>
                                          <p:spTgt spid="6"/>
                                        </p:tgtEl>
                                      </p:cBhvr>
                                    </p:animEffect>
                                    <p:set>
                                      <p:cBhvr>
                                        <p:cTn id="54" dur="1" fill="hold">
                                          <p:stCondLst>
                                            <p:cond delay="1999"/>
                                          </p:stCondLst>
                                        </p:cTn>
                                        <p:tgtEl>
                                          <p:spTgt spid="6"/>
                                        </p:tgtEl>
                                        <p:attrNameLst>
                                          <p:attrName>style.visibility</p:attrName>
                                        </p:attrNameLst>
                                      </p:cBhvr>
                                      <p:to>
                                        <p:strVal val="hidden"/>
                                      </p:to>
                                    </p:set>
                                  </p:childTnLst>
                                </p:cTn>
                              </p:par>
                              <p:par>
                                <p:cTn id="55" presetID="10" presetClass="exit" presetSubtype="0" fill="hold" grpId="2" nodeType="withEffect">
                                  <p:stCondLst>
                                    <p:cond delay="0"/>
                                  </p:stCondLst>
                                  <p:childTnLst>
                                    <p:animEffect transition="out" filter="fade">
                                      <p:cBhvr>
                                        <p:cTn id="56" dur="2000"/>
                                        <p:tgtEl>
                                          <p:spTgt spid="7"/>
                                        </p:tgtEl>
                                      </p:cBhvr>
                                    </p:animEffect>
                                    <p:set>
                                      <p:cBhvr>
                                        <p:cTn id="57" dur="1" fill="hold">
                                          <p:stCondLst>
                                            <p:cond delay="1999"/>
                                          </p:stCondLst>
                                        </p:cTn>
                                        <p:tgtEl>
                                          <p:spTgt spid="7"/>
                                        </p:tgtEl>
                                        <p:attrNameLst>
                                          <p:attrName>style.visibility</p:attrName>
                                        </p:attrNameLst>
                                      </p:cBhvr>
                                      <p:to>
                                        <p:strVal val="hidden"/>
                                      </p:to>
                                    </p:set>
                                  </p:childTnLst>
                                </p:cTn>
                              </p:par>
                              <p:par>
                                <p:cTn id="58" presetID="10" presetClass="exit" presetSubtype="0" fill="hold" grpId="2" nodeType="withEffect">
                                  <p:stCondLst>
                                    <p:cond delay="0"/>
                                  </p:stCondLst>
                                  <p:childTnLst>
                                    <p:animEffect transition="out" filter="fade">
                                      <p:cBhvr>
                                        <p:cTn id="59" dur="2000"/>
                                        <p:tgtEl>
                                          <p:spTgt spid="8"/>
                                        </p:tgtEl>
                                      </p:cBhvr>
                                    </p:animEffect>
                                    <p:set>
                                      <p:cBhvr>
                                        <p:cTn id="60" dur="1" fill="hold">
                                          <p:stCondLst>
                                            <p:cond delay="1999"/>
                                          </p:stCondLst>
                                        </p:cTn>
                                        <p:tgtEl>
                                          <p:spTgt spid="8"/>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2000"/>
                                        <p:tgtEl>
                                          <p:spTgt spid="10"/>
                                        </p:tgtEl>
                                      </p:cBhvr>
                                    </p:animEffect>
                                    <p:set>
                                      <p:cBhvr>
                                        <p:cTn id="63" dur="1" fill="hold">
                                          <p:stCondLst>
                                            <p:cond delay="1999"/>
                                          </p:stCondLst>
                                        </p:cTn>
                                        <p:tgtEl>
                                          <p:spTgt spid="10"/>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blinds(horizontal)">
                                      <p:cBhvr>
                                        <p:cTn id="68" dur="500"/>
                                        <p:tgtEl>
                                          <p:spTgt spid="12"/>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blinds(horizontal)">
                                      <p:cBhvr>
                                        <p:cTn id="71" dur="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up)">
                                      <p:cBhvr>
                                        <p:cTn id="76" dur="500"/>
                                        <p:tgtEl>
                                          <p:spTgt spid="17"/>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wipe(up)">
                                      <p:cBhvr>
                                        <p:cTn id="79" dur="500"/>
                                        <p:tgtEl>
                                          <p:spTgt spid="18"/>
                                        </p:tgtEl>
                                      </p:cBhvr>
                                    </p:animEffect>
                                  </p:childTnLst>
                                </p:cTn>
                              </p:par>
                            </p:childTnLst>
                          </p:cTn>
                        </p:par>
                        <p:par>
                          <p:cTn id="80" fill="hold">
                            <p:stCondLst>
                              <p:cond delay="500"/>
                            </p:stCondLst>
                            <p:childTnLst>
                              <p:par>
                                <p:cTn id="81" presetID="35" presetClass="emph" presetSubtype="0" repeatCount="3000" fill="hold" grpId="1" nodeType="afterEffect">
                                  <p:stCondLst>
                                    <p:cond delay="0"/>
                                  </p:stCondLst>
                                  <p:childTnLst>
                                    <p:anim calcmode="discrete" valueType="str">
                                      <p:cBhvr>
                                        <p:cTn id="82" dur="500" fill="hold"/>
                                        <p:tgtEl>
                                          <p:spTgt spid="17"/>
                                        </p:tgtEl>
                                        <p:attrNameLst>
                                          <p:attrName>style.visibility</p:attrName>
                                        </p:attrNameLst>
                                      </p:cBhvr>
                                      <p:tavLst>
                                        <p:tav tm="0">
                                          <p:val>
                                            <p:strVal val="hidden"/>
                                          </p:val>
                                        </p:tav>
                                        <p:tav tm="50000">
                                          <p:val>
                                            <p:strVal val="visible"/>
                                          </p:val>
                                        </p:tav>
                                      </p:tavLst>
                                    </p:anim>
                                  </p:childTnLst>
                                </p:cTn>
                              </p:par>
                              <p:par>
                                <p:cTn id="83" presetID="35" presetClass="emph" presetSubtype="0" repeatCount="3000" fill="hold" grpId="1" nodeType="withEffect">
                                  <p:stCondLst>
                                    <p:cond delay="0"/>
                                  </p:stCondLst>
                                  <p:childTnLst>
                                    <p:anim calcmode="discrete" valueType="str">
                                      <p:cBhvr>
                                        <p:cTn id="84" dur="500" fill="hold"/>
                                        <p:tgtEl>
                                          <p:spTgt spid="18"/>
                                        </p:tgtEl>
                                        <p:attrNameLst>
                                          <p:attrName>style.visibility</p:attrName>
                                        </p:attrNameLst>
                                      </p:cBhvr>
                                      <p:tavLst>
                                        <p:tav tm="0">
                                          <p:val>
                                            <p:strVal val="hidden"/>
                                          </p:val>
                                        </p:tav>
                                        <p:tav tm="50000">
                                          <p:val>
                                            <p:strVal val="visible"/>
                                          </p:val>
                                        </p:tav>
                                      </p:tavLst>
                                    </p:anim>
                                  </p:childTnLst>
                                </p:cTn>
                              </p:par>
                              <p:par>
                                <p:cTn id="85" presetID="3" presetClass="entr" presetSubtype="10" fill="hold" nodeType="with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blinds(horizontal)">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blinds(horizontal)">
                                      <p:cBhvr>
                                        <p:cTn id="92" dur="500"/>
                                        <p:tgtEl>
                                          <p:spTgt spid="15"/>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blinds(horizontal)">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1" nodeType="clickEffect">
                                  <p:stCondLst>
                                    <p:cond delay="0"/>
                                  </p:stCondLst>
                                  <p:childTnLst>
                                    <p:animEffect transition="out" filter="fade">
                                      <p:cBhvr>
                                        <p:cTn id="101" dur="2000"/>
                                        <p:tgtEl>
                                          <p:spTgt spid="12"/>
                                        </p:tgtEl>
                                      </p:cBhvr>
                                    </p:animEffect>
                                    <p:set>
                                      <p:cBhvr>
                                        <p:cTn id="102" dur="1" fill="hold">
                                          <p:stCondLst>
                                            <p:cond delay="1999"/>
                                          </p:stCondLst>
                                        </p:cTn>
                                        <p:tgtEl>
                                          <p:spTgt spid="12"/>
                                        </p:tgtEl>
                                        <p:attrNameLst>
                                          <p:attrName>style.visibility</p:attrName>
                                        </p:attrNameLst>
                                      </p:cBhvr>
                                      <p:to>
                                        <p:strVal val="hidden"/>
                                      </p:to>
                                    </p:set>
                                  </p:childTnLst>
                                </p:cTn>
                              </p:par>
                              <p:par>
                                <p:cTn id="103" presetID="10" presetClass="exit" presetSubtype="0" fill="hold" grpId="1" nodeType="withEffect">
                                  <p:stCondLst>
                                    <p:cond delay="0"/>
                                  </p:stCondLst>
                                  <p:childTnLst>
                                    <p:animEffect transition="out" filter="fade">
                                      <p:cBhvr>
                                        <p:cTn id="104" dur="2000"/>
                                        <p:tgtEl>
                                          <p:spTgt spid="13"/>
                                        </p:tgtEl>
                                      </p:cBhvr>
                                    </p:animEffect>
                                    <p:set>
                                      <p:cBhvr>
                                        <p:cTn id="105" dur="1" fill="hold">
                                          <p:stCondLst>
                                            <p:cond delay="1999"/>
                                          </p:stCondLst>
                                        </p:cTn>
                                        <p:tgtEl>
                                          <p:spTgt spid="13"/>
                                        </p:tgtEl>
                                        <p:attrNameLst>
                                          <p:attrName>style.visibility</p:attrName>
                                        </p:attrNameLst>
                                      </p:cBhvr>
                                      <p:to>
                                        <p:strVal val="hidden"/>
                                      </p:to>
                                    </p:set>
                                  </p:childTnLst>
                                </p:cTn>
                              </p:par>
                              <p:par>
                                <p:cTn id="106" presetID="10" presetClass="exit" presetSubtype="0" fill="hold" grpId="2" nodeType="withEffect">
                                  <p:stCondLst>
                                    <p:cond delay="0"/>
                                  </p:stCondLst>
                                  <p:childTnLst>
                                    <p:animEffect transition="out" filter="fade">
                                      <p:cBhvr>
                                        <p:cTn id="107" dur="2000"/>
                                        <p:tgtEl>
                                          <p:spTgt spid="17"/>
                                        </p:tgtEl>
                                      </p:cBhvr>
                                    </p:animEffect>
                                    <p:set>
                                      <p:cBhvr>
                                        <p:cTn id="108" dur="1" fill="hold">
                                          <p:stCondLst>
                                            <p:cond delay="1999"/>
                                          </p:stCondLst>
                                        </p:cTn>
                                        <p:tgtEl>
                                          <p:spTgt spid="17"/>
                                        </p:tgtEl>
                                        <p:attrNameLst>
                                          <p:attrName>style.visibility</p:attrName>
                                        </p:attrNameLst>
                                      </p:cBhvr>
                                      <p:to>
                                        <p:strVal val="hidden"/>
                                      </p:to>
                                    </p:set>
                                  </p:childTnLst>
                                </p:cTn>
                              </p:par>
                              <p:par>
                                <p:cTn id="109" presetID="10" presetClass="exit" presetSubtype="0" fill="hold" grpId="2" nodeType="withEffect">
                                  <p:stCondLst>
                                    <p:cond delay="0"/>
                                  </p:stCondLst>
                                  <p:childTnLst>
                                    <p:animEffect transition="out" filter="fade">
                                      <p:cBhvr>
                                        <p:cTn id="110" dur="2000"/>
                                        <p:tgtEl>
                                          <p:spTgt spid="18"/>
                                        </p:tgtEl>
                                      </p:cBhvr>
                                    </p:animEffect>
                                    <p:set>
                                      <p:cBhvr>
                                        <p:cTn id="111" dur="1" fill="hold">
                                          <p:stCondLst>
                                            <p:cond delay="1999"/>
                                          </p:stCondLst>
                                        </p:cTn>
                                        <p:tgtEl>
                                          <p:spTgt spid="18"/>
                                        </p:tgtEl>
                                        <p:attrNameLst>
                                          <p:attrName>style.visibility</p:attrName>
                                        </p:attrNameLst>
                                      </p:cBhvr>
                                      <p:to>
                                        <p:strVal val="hidden"/>
                                      </p:to>
                                    </p:set>
                                  </p:childTnLst>
                                </p:cTn>
                              </p:par>
                              <p:par>
                                <p:cTn id="112" presetID="10" presetClass="exit" presetSubtype="0" fill="hold" grpId="1" nodeType="withEffect">
                                  <p:stCondLst>
                                    <p:cond delay="0"/>
                                  </p:stCondLst>
                                  <p:childTnLst>
                                    <p:animEffect transition="out" filter="fade">
                                      <p:cBhvr>
                                        <p:cTn id="113" dur="2000"/>
                                        <p:tgtEl>
                                          <p:spTgt spid="15"/>
                                        </p:tgtEl>
                                      </p:cBhvr>
                                    </p:animEffect>
                                    <p:set>
                                      <p:cBhvr>
                                        <p:cTn id="114" dur="1" fill="hold">
                                          <p:stCondLst>
                                            <p:cond delay="1999"/>
                                          </p:stCondLst>
                                        </p:cTn>
                                        <p:tgtEl>
                                          <p:spTgt spid="15"/>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9"/>
                                        </p:tgtEl>
                                        <p:attrNameLst>
                                          <p:attrName>style.visibility</p:attrName>
                                        </p:attrNameLst>
                                      </p:cBhvr>
                                      <p:to>
                                        <p:strVal val="visible"/>
                                      </p:to>
                                    </p:set>
                                    <p:animEffect transition="in" filter="blinds(horizontal)">
                                      <p:cBhvr>
                                        <p:cTn id="119" dur="500"/>
                                        <p:tgtEl>
                                          <p:spTgt spid="19"/>
                                        </p:tgtEl>
                                      </p:cBhvr>
                                    </p:animEffect>
                                  </p:childTnLst>
                                </p:cTn>
                              </p:par>
                              <p:par>
                                <p:cTn id="120" presetID="3" presetClass="entr" presetSubtype="10" fill="hold" grpId="0" nodeType="withEffect">
                                  <p:stCondLst>
                                    <p:cond delay="0"/>
                                  </p:stCondLst>
                                  <p:childTnLst>
                                    <p:set>
                                      <p:cBhvr>
                                        <p:cTn id="121" dur="1" fill="hold">
                                          <p:stCondLst>
                                            <p:cond delay="0"/>
                                          </p:stCondLst>
                                        </p:cTn>
                                        <p:tgtEl>
                                          <p:spTgt spid="20"/>
                                        </p:tgtEl>
                                        <p:attrNameLst>
                                          <p:attrName>style.visibility</p:attrName>
                                        </p:attrNameLst>
                                      </p:cBhvr>
                                      <p:to>
                                        <p:strVal val="visible"/>
                                      </p:to>
                                    </p:set>
                                    <p:animEffect transition="in" filter="blinds(horizontal)">
                                      <p:cBhvr>
                                        <p:cTn id="122" dur="500"/>
                                        <p:tgtEl>
                                          <p:spTgt spid="20"/>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wipe(up)">
                                      <p:cBhvr>
                                        <p:cTn id="127" dur="500"/>
                                        <p:tgtEl>
                                          <p:spTgt spid="24"/>
                                        </p:tgtEl>
                                      </p:cBhvr>
                                    </p:animEffect>
                                  </p:childTnLst>
                                </p:cTn>
                              </p:par>
                              <p:par>
                                <p:cTn id="128" presetID="22" presetClass="entr" presetSubtype="1" fill="hold" grpId="0" nodeType="withEffect">
                                  <p:stCondLst>
                                    <p:cond delay="0"/>
                                  </p:stCondLst>
                                  <p:childTnLst>
                                    <p:set>
                                      <p:cBhvr>
                                        <p:cTn id="129" dur="1" fill="hold">
                                          <p:stCondLst>
                                            <p:cond delay="0"/>
                                          </p:stCondLst>
                                        </p:cTn>
                                        <p:tgtEl>
                                          <p:spTgt spid="25"/>
                                        </p:tgtEl>
                                        <p:attrNameLst>
                                          <p:attrName>style.visibility</p:attrName>
                                        </p:attrNameLst>
                                      </p:cBhvr>
                                      <p:to>
                                        <p:strVal val="visible"/>
                                      </p:to>
                                    </p:set>
                                    <p:animEffect transition="in" filter="wipe(up)">
                                      <p:cBhvr>
                                        <p:cTn id="130" dur="500"/>
                                        <p:tgtEl>
                                          <p:spTgt spid="25"/>
                                        </p:tgtEl>
                                      </p:cBhvr>
                                    </p:animEffect>
                                  </p:childTnLst>
                                </p:cTn>
                              </p:par>
                            </p:childTnLst>
                          </p:cTn>
                        </p:par>
                        <p:par>
                          <p:cTn id="131" fill="hold">
                            <p:stCondLst>
                              <p:cond delay="500"/>
                            </p:stCondLst>
                            <p:childTnLst>
                              <p:par>
                                <p:cTn id="132" presetID="35" presetClass="emph" presetSubtype="0" repeatCount="3000" fill="hold" grpId="1" nodeType="afterEffect">
                                  <p:stCondLst>
                                    <p:cond delay="0"/>
                                  </p:stCondLst>
                                  <p:childTnLst>
                                    <p:anim calcmode="discrete" valueType="str">
                                      <p:cBhvr>
                                        <p:cTn id="133" dur="500" fill="hold"/>
                                        <p:tgtEl>
                                          <p:spTgt spid="24"/>
                                        </p:tgtEl>
                                        <p:attrNameLst>
                                          <p:attrName>style.visibility</p:attrName>
                                        </p:attrNameLst>
                                      </p:cBhvr>
                                      <p:tavLst>
                                        <p:tav tm="0">
                                          <p:val>
                                            <p:strVal val="hidden"/>
                                          </p:val>
                                        </p:tav>
                                        <p:tav tm="50000">
                                          <p:val>
                                            <p:strVal val="visible"/>
                                          </p:val>
                                        </p:tav>
                                      </p:tavLst>
                                    </p:anim>
                                  </p:childTnLst>
                                </p:cTn>
                              </p:par>
                              <p:par>
                                <p:cTn id="134" presetID="35" presetClass="emph" presetSubtype="0" repeatCount="3000" fill="hold" grpId="1" nodeType="withEffect">
                                  <p:stCondLst>
                                    <p:cond delay="0"/>
                                  </p:stCondLst>
                                  <p:childTnLst>
                                    <p:anim calcmode="discrete" valueType="str">
                                      <p:cBhvr>
                                        <p:cTn id="135" dur="500" fill="hold"/>
                                        <p:tgtEl>
                                          <p:spTgt spid="25"/>
                                        </p:tgtEl>
                                        <p:attrNameLst>
                                          <p:attrName>style.visibility</p:attrName>
                                        </p:attrNameLst>
                                      </p:cBhvr>
                                      <p:tavLst>
                                        <p:tav tm="0">
                                          <p:val>
                                            <p:strVal val="hidden"/>
                                          </p:val>
                                        </p:tav>
                                        <p:tav tm="50000">
                                          <p:val>
                                            <p:strVal val="visible"/>
                                          </p:val>
                                        </p:tav>
                                      </p:tavLst>
                                    </p:anim>
                                  </p:childTnLst>
                                </p:cTn>
                              </p:par>
                              <p:par>
                                <p:cTn id="136" presetID="3" presetClass="entr" presetSubtype="10" fill="hold" nodeType="withEffect">
                                  <p:stCondLst>
                                    <p:cond delay="0"/>
                                  </p:stCondLst>
                                  <p:childTnLst>
                                    <p:set>
                                      <p:cBhvr>
                                        <p:cTn id="137" dur="1" fill="hold">
                                          <p:stCondLst>
                                            <p:cond delay="0"/>
                                          </p:stCondLst>
                                        </p:cTn>
                                        <p:tgtEl>
                                          <p:spTgt spid="21"/>
                                        </p:tgtEl>
                                        <p:attrNameLst>
                                          <p:attrName>style.visibility</p:attrName>
                                        </p:attrNameLst>
                                      </p:cBhvr>
                                      <p:to>
                                        <p:strVal val="visible"/>
                                      </p:to>
                                    </p:set>
                                    <p:animEffect transition="in" filter="blinds(horizontal)">
                                      <p:cBhvr>
                                        <p:cTn id="138" dur="500"/>
                                        <p:tgtEl>
                                          <p:spTgt spid="21"/>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grpId="0" nodeType="clickEffect">
                                  <p:stCondLst>
                                    <p:cond delay="0"/>
                                  </p:stCondLst>
                                  <p:childTnLst>
                                    <p:set>
                                      <p:cBhvr>
                                        <p:cTn id="142" dur="1" fill="hold">
                                          <p:stCondLst>
                                            <p:cond delay="0"/>
                                          </p:stCondLst>
                                        </p:cTn>
                                        <p:tgtEl>
                                          <p:spTgt spid="22"/>
                                        </p:tgtEl>
                                        <p:attrNameLst>
                                          <p:attrName>style.visibility</p:attrName>
                                        </p:attrNameLst>
                                      </p:cBhvr>
                                      <p:to>
                                        <p:strVal val="visible"/>
                                      </p:to>
                                    </p:set>
                                    <p:animEffect transition="in" filter="blinds(horizontal)">
                                      <p:cBhvr>
                                        <p:cTn id="143" dur="500"/>
                                        <p:tgtEl>
                                          <p:spTgt spid="22"/>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nodeType="clickEffect">
                                  <p:stCondLst>
                                    <p:cond delay="0"/>
                                  </p:stCondLst>
                                  <p:childTnLst>
                                    <p:set>
                                      <p:cBhvr>
                                        <p:cTn id="147" dur="1" fill="hold">
                                          <p:stCondLst>
                                            <p:cond delay="0"/>
                                          </p:stCondLst>
                                        </p:cTn>
                                        <p:tgtEl>
                                          <p:spTgt spid="23"/>
                                        </p:tgtEl>
                                        <p:attrNameLst>
                                          <p:attrName>style.visibility</p:attrName>
                                        </p:attrNameLst>
                                      </p:cBhvr>
                                      <p:to>
                                        <p:strVal val="visible"/>
                                      </p:to>
                                    </p:set>
                                    <p:animEffect transition="in" filter="blinds(horizontal)">
                                      <p:cBhvr>
                                        <p:cTn id="148" dur="500"/>
                                        <p:tgtEl>
                                          <p:spTgt spid="23"/>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xit" presetSubtype="0" fill="hold" grpId="1" nodeType="clickEffect">
                                  <p:stCondLst>
                                    <p:cond delay="0"/>
                                  </p:stCondLst>
                                  <p:childTnLst>
                                    <p:animEffect transition="out" filter="fade">
                                      <p:cBhvr>
                                        <p:cTn id="152" dur="2000"/>
                                        <p:tgtEl>
                                          <p:spTgt spid="19"/>
                                        </p:tgtEl>
                                      </p:cBhvr>
                                    </p:animEffect>
                                    <p:set>
                                      <p:cBhvr>
                                        <p:cTn id="153" dur="1" fill="hold">
                                          <p:stCondLst>
                                            <p:cond delay="1999"/>
                                          </p:stCondLst>
                                        </p:cTn>
                                        <p:tgtEl>
                                          <p:spTgt spid="19"/>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2000"/>
                                        <p:tgtEl>
                                          <p:spTgt spid="20"/>
                                        </p:tgtEl>
                                      </p:cBhvr>
                                    </p:animEffect>
                                    <p:set>
                                      <p:cBhvr>
                                        <p:cTn id="156" dur="1" fill="hold">
                                          <p:stCondLst>
                                            <p:cond delay="1999"/>
                                          </p:stCondLst>
                                        </p:cTn>
                                        <p:tgtEl>
                                          <p:spTgt spid="20"/>
                                        </p:tgtEl>
                                        <p:attrNameLst>
                                          <p:attrName>style.visibility</p:attrName>
                                        </p:attrNameLst>
                                      </p:cBhvr>
                                      <p:to>
                                        <p:strVal val="hidden"/>
                                      </p:to>
                                    </p:set>
                                  </p:childTnLst>
                                </p:cTn>
                              </p:par>
                              <p:par>
                                <p:cTn id="157" presetID="10" presetClass="exit" presetSubtype="0" fill="hold" grpId="2" nodeType="withEffect">
                                  <p:stCondLst>
                                    <p:cond delay="0"/>
                                  </p:stCondLst>
                                  <p:childTnLst>
                                    <p:animEffect transition="out" filter="fade">
                                      <p:cBhvr>
                                        <p:cTn id="158" dur="2000"/>
                                        <p:tgtEl>
                                          <p:spTgt spid="24"/>
                                        </p:tgtEl>
                                      </p:cBhvr>
                                    </p:animEffect>
                                    <p:set>
                                      <p:cBhvr>
                                        <p:cTn id="159" dur="1" fill="hold">
                                          <p:stCondLst>
                                            <p:cond delay="1999"/>
                                          </p:stCondLst>
                                        </p:cTn>
                                        <p:tgtEl>
                                          <p:spTgt spid="24"/>
                                        </p:tgtEl>
                                        <p:attrNameLst>
                                          <p:attrName>style.visibility</p:attrName>
                                        </p:attrNameLst>
                                      </p:cBhvr>
                                      <p:to>
                                        <p:strVal val="hidden"/>
                                      </p:to>
                                    </p:set>
                                  </p:childTnLst>
                                </p:cTn>
                              </p:par>
                              <p:par>
                                <p:cTn id="160" presetID="10" presetClass="exit" presetSubtype="0" fill="hold" grpId="2" nodeType="withEffect">
                                  <p:stCondLst>
                                    <p:cond delay="0"/>
                                  </p:stCondLst>
                                  <p:childTnLst>
                                    <p:animEffect transition="out" filter="fade">
                                      <p:cBhvr>
                                        <p:cTn id="161" dur="2000"/>
                                        <p:tgtEl>
                                          <p:spTgt spid="25"/>
                                        </p:tgtEl>
                                      </p:cBhvr>
                                    </p:animEffect>
                                    <p:set>
                                      <p:cBhvr>
                                        <p:cTn id="162" dur="1" fill="hold">
                                          <p:stCondLst>
                                            <p:cond delay="1999"/>
                                          </p:stCondLst>
                                        </p:cTn>
                                        <p:tgtEl>
                                          <p:spTgt spid="25"/>
                                        </p:tgtEl>
                                        <p:attrNameLst>
                                          <p:attrName>style.visibility</p:attrName>
                                        </p:attrNameLst>
                                      </p:cBhvr>
                                      <p:to>
                                        <p:strVal val="hidden"/>
                                      </p:to>
                                    </p:set>
                                  </p:childTnLst>
                                </p:cTn>
                              </p:par>
                              <p:par>
                                <p:cTn id="163" presetID="10" presetClass="exit" presetSubtype="0" fill="hold" grpId="1" nodeType="withEffect">
                                  <p:stCondLst>
                                    <p:cond delay="0"/>
                                  </p:stCondLst>
                                  <p:childTnLst>
                                    <p:animEffect transition="out" filter="fade">
                                      <p:cBhvr>
                                        <p:cTn id="164" dur="2000"/>
                                        <p:tgtEl>
                                          <p:spTgt spid="22"/>
                                        </p:tgtEl>
                                      </p:cBhvr>
                                    </p:animEffect>
                                    <p:set>
                                      <p:cBhvr>
                                        <p:cTn id="165" dur="1" fill="hold">
                                          <p:stCondLst>
                                            <p:cond delay="1999"/>
                                          </p:stCondLst>
                                        </p:cTn>
                                        <p:tgtEl>
                                          <p:spTgt spid="22"/>
                                        </p:tgtEl>
                                        <p:attrNameLst>
                                          <p:attrName>style.visibility</p:attrName>
                                        </p:attrNameLst>
                                      </p:cBhvr>
                                      <p:to>
                                        <p:strVal val="hidden"/>
                                      </p:to>
                                    </p:set>
                                  </p:childTnLst>
                                </p:cTn>
                              </p:par>
                            </p:childTnLst>
                          </p:cTn>
                        </p:par>
                      </p:childTnLst>
                    </p:cTn>
                  </p:par>
                  <p:par>
                    <p:cTn id="166" fill="hold">
                      <p:stCondLst>
                        <p:cond delay="indefinite"/>
                      </p:stCondLst>
                      <p:childTnLst>
                        <p:par>
                          <p:cTn id="167" fill="hold">
                            <p:stCondLst>
                              <p:cond delay="0"/>
                            </p:stCondLst>
                            <p:childTnLst>
                              <p:par>
                                <p:cTn id="168" presetID="3" presetClass="entr" presetSubtype="10" fill="hold" grpId="0" nodeType="clickEffect">
                                  <p:stCondLst>
                                    <p:cond delay="0"/>
                                  </p:stCondLst>
                                  <p:childTnLst>
                                    <p:set>
                                      <p:cBhvr>
                                        <p:cTn id="169" dur="1" fill="hold">
                                          <p:stCondLst>
                                            <p:cond delay="0"/>
                                          </p:stCondLst>
                                        </p:cTn>
                                        <p:tgtEl>
                                          <p:spTgt spid="26"/>
                                        </p:tgtEl>
                                        <p:attrNameLst>
                                          <p:attrName>style.visibility</p:attrName>
                                        </p:attrNameLst>
                                      </p:cBhvr>
                                      <p:to>
                                        <p:strVal val="visible"/>
                                      </p:to>
                                    </p:set>
                                    <p:animEffect transition="in" filter="blinds(horizontal)">
                                      <p:cBhvr>
                                        <p:cTn id="170" dur="500"/>
                                        <p:tgtEl>
                                          <p:spTgt spid="26"/>
                                        </p:tgtEl>
                                      </p:cBhvr>
                                    </p:animEffect>
                                  </p:childTnLst>
                                </p:cTn>
                              </p:par>
                            </p:childTnLst>
                          </p:cTn>
                        </p:par>
                      </p:childTnLst>
                    </p:cTn>
                  </p:par>
                  <p:par>
                    <p:cTn id="171" fill="hold">
                      <p:stCondLst>
                        <p:cond delay="indefinite"/>
                      </p:stCondLst>
                      <p:childTnLst>
                        <p:par>
                          <p:cTn id="172" fill="hold">
                            <p:stCondLst>
                              <p:cond delay="0"/>
                            </p:stCondLst>
                            <p:childTnLst>
                              <p:par>
                                <p:cTn id="173" presetID="3" presetClass="entr" presetSubtype="10" fill="hold" nodeType="clickEffect">
                                  <p:stCondLst>
                                    <p:cond delay="0"/>
                                  </p:stCondLst>
                                  <p:childTnLst>
                                    <p:set>
                                      <p:cBhvr>
                                        <p:cTn id="174" dur="1" fill="hold">
                                          <p:stCondLst>
                                            <p:cond delay="0"/>
                                          </p:stCondLst>
                                        </p:cTn>
                                        <p:tgtEl>
                                          <p:spTgt spid="27"/>
                                        </p:tgtEl>
                                        <p:attrNameLst>
                                          <p:attrName>style.visibility</p:attrName>
                                        </p:attrNameLst>
                                      </p:cBhvr>
                                      <p:to>
                                        <p:strVal val="visible"/>
                                      </p:to>
                                    </p:set>
                                    <p:animEffect transition="in" filter="blinds(horizontal)">
                                      <p:cBhvr>
                                        <p:cTn id="175" dur="500"/>
                                        <p:tgtEl>
                                          <p:spTgt spid="27"/>
                                        </p:tgtEl>
                                      </p:cBhvr>
                                    </p:animEffect>
                                  </p:childTnLst>
                                </p:cTn>
                              </p:par>
                            </p:childTnLst>
                          </p:cTn>
                        </p:par>
                      </p:childTnLst>
                    </p:cTn>
                  </p:par>
                  <p:par>
                    <p:cTn id="176" fill="hold">
                      <p:stCondLst>
                        <p:cond delay="indefinite"/>
                      </p:stCondLst>
                      <p:childTnLst>
                        <p:par>
                          <p:cTn id="177" fill="hold">
                            <p:stCondLst>
                              <p:cond delay="0"/>
                            </p:stCondLst>
                            <p:childTnLst>
                              <p:par>
                                <p:cTn id="178" presetID="3" presetClass="entr" presetSubtype="10" fill="hold" grpId="0" nodeType="clickEffect">
                                  <p:stCondLst>
                                    <p:cond delay="0"/>
                                  </p:stCondLst>
                                  <p:childTnLst>
                                    <p:set>
                                      <p:cBhvr>
                                        <p:cTn id="179" dur="1" fill="hold">
                                          <p:stCondLst>
                                            <p:cond delay="0"/>
                                          </p:stCondLst>
                                        </p:cTn>
                                        <p:tgtEl>
                                          <p:spTgt spid="28"/>
                                        </p:tgtEl>
                                        <p:attrNameLst>
                                          <p:attrName>style.visibility</p:attrName>
                                        </p:attrNameLst>
                                      </p:cBhvr>
                                      <p:to>
                                        <p:strVal val="visible"/>
                                      </p:to>
                                    </p:set>
                                    <p:animEffect transition="in" filter="blinds(horizontal)">
                                      <p:cBhvr>
                                        <p:cTn id="180" dur="500"/>
                                        <p:tgtEl>
                                          <p:spTgt spid="28"/>
                                        </p:tgtEl>
                                      </p:cBhvr>
                                    </p:animEffect>
                                  </p:childTnLst>
                                </p:cTn>
                              </p:par>
                            </p:childTnLst>
                          </p:cTn>
                        </p:par>
                      </p:childTnLst>
                    </p:cTn>
                  </p:par>
                  <p:par>
                    <p:cTn id="181" fill="hold">
                      <p:stCondLst>
                        <p:cond delay="indefinite"/>
                      </p:stCondLst>
                      <p:childTnLst>
                        <p:par>
                          <p:cTn id="182" fill="hold">
                            <p:stCondLst>
                              <p:cond delay="0"/>
                            </p:stCondLst>
                            <p:childTnLst>
                              <p:par>
                                <p:cTn id="183" presetID="3" presetClass="entr" presetSubtype="10" fill="hold" nodeType="clickEffect">
                                  <p:stCondLst>
                                    <p:cond delay="0"/>
                                  </p:stCondLst>
                                  <p:childTnLst>
                                    <p:set>
                                      <p:cBhvr>
                                        <p:cTn id="184" dur="1" fill="hold">
                                          <p:stCondLst>
                                            <p:cond delay="0"/>
                                          </p:stCondLst>
                                        </p:cTn>
                                        <p:tgtEl>
                                          <p:spTgt spid="24585"/>
                                        </p:tgtEl>
                                        <p:attrNameLst>
                                          <p:attrName>style.visibility</p:attrName>
                                        </p:attrNameLst>
                                      </p:cBhvr>
                                      <p:to>
                                        <p:strVal val="visible"/>
                                      </p:to>
                                    </p:set>
                                    <p:animEffect transition="in" filter="blinds(horizontal)">
                                      <p:cBhvr>
                                        <p:cTn id="185" dur="500"/>
                                        <p:tgtEl>
                                          <p:spTgt spid="24585"/>
                                        </p:tgtEl>
                                      </p:cBhvr>
                                    </p:animEffect>
                                  </p:childTnLst>
                                </p:cTn>
                              </p:par>
                            </p:childTnLst>
                          </p:cTn>
                        </p:par>
                      </p:childTnLst>
                    </p:cTn>
                  </p:par>
                  <p:par>
                    <p:cTn id="186" fill="hold">
                      <p:stCondLst>
                        <p:cond delay="indefinite"/>
                      </p:stCondLst>
                      <p:childTnLst>
                        <p:par>
                          <p:cTn id="187" fill="hold">
                            <p:stCondLst>
                              <p:cond delay="0"/>
                            </p:stCondLst>
                            <p:childTnLst>
                              <p:par>
                                <p:cTn id="188" presetID="3" presetClass="entr" presetSubtype="10" fill="hold" grpId="0" nodeType="clickEffect">
                                  <p:stCondLst>
                                    <p:cond delay="0"/>
                                  </p:stCondLst>
                                  <p:childTnLst>
                                    <p:set>
                                      <p:cBhvr>
                                        <p:cTn id="189" dur="1" fill="hold">
                                          <p:stCondLst>
                                            <p:cond delay="0"/>
                                          </p:stCondLst>
                                        </p:cTn>
                                        <p:tgtEl>
                                          <p:spTgt spid="30"/>
                                        </p:tgtEl>
                                        <p:attrNameLst>
                                          <p:attrName>style.visibility</p:attrName>
                                        </p:attrNameLst>
                                      </p:cBhvr>
                                      <p:to>
                                        <p:strVal val="visible"/>
                                      </p:to>
                                    </p:set>
                                    <p:animEffect transition="in" filter="blinds(horizontal)">
                                      <p:cBhvr>
                                        <p:cTn id="19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10" grpId="0" animBg="1"/>
      <p:bldP spid="10" grpId="1" animBg="1"/>
      <p:bldP spid="7" grpId="0" animBg="1"/>
      <p:bldP spid="7" grpId="1" animBg="1"/>
      <p:bldP spid="7" grpId="2" animBg="1"/>
      <p:bldP spid="8" grpId="0" animBg="1"/>
      <p:bldP spid="8" grpId="1" animBg="1"/>
      <p:bldP spid="8" grpId="2" animBg="1"/>
      <p:bldP spid="12" grpId="0" animBg="1"/>
      <p:bldP spid="12" grpId="1" animBg="1"/>
      <p:bldP spid="13" grpId="0" animBg="1"/>
      <p:bldP spid="13" grpId="1" animBg="1"/>
      <p:bldP spid="15" grpId="0" animBg="1"/>
      <p:bldP spid="15" grpId="1" animBg="1"/>
      <p:bldP spid="17" grpId="0" animBg="1"/>
      <p:bldP spid="17" grpId="1" animBg="1"/>
      <p:bldP spid="17" grpId="2" animBg="1"/>
      <p:bldP spid="18" grpId="0" animBg="1"/>
      <p:bldP spid="18" grpId="1" animBg="1"/>
      <p:bldP spid="18" grpId="2" animBg="1"/>
      <p:bldP spid="19" grpId="0" animBg="1"/>
      <p:bldP spid="19" grpId="1" animBg="1"/>
      <p:bldP spid="20" grpId="0" animBg="1"/>
      <p:bldP spid="20" grpId="1" animBg="1"/>
      <p:bldP spid="22" grpId="0" animBg="1"/>
      <p:bldP spid="22" grpId="1" animBg="1"/>
      <p:bldP spid="24" grpId="0" animBg="1"/>
      <p:bldP spid="24" grpId="1" animBg="1"/>
      <p:bldP spid="24" grpId="2" animBg="1"/>
      <p:bldP spid="25" grpId="0" animBg="1"/>
      <p:bldP spid="25" grpId="1" animBg="1"/>
      <p:bldP spid="25" grpId="2" animBg="1"/>
      <p:bldP spid="26" grpId="0" animBg="1"/>
      <p:bldP spid="28"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611938" cy="652463"/>
          </a:xfrm>
        </p:spPr>
        <p:txBody>
          <a:bodyPr/>
          <a:lstStyle/>
          <a:p>
            <a:pPr>
              <a:defRPr/>
            </a:pPr>
            <a:r>
              <a:rPr lang="en-CA" dirty="0" smtClean="0"/>
              <a:t>Pathway Problems:</a:t>
            </a:r>
            <a:endParaRPr lang="en-CA" dirty="0"/>
          </a:p>
        </p:txBody>
      </p:sp>
      <p:sp>
        <p:nvSpPr>
          <p:cNvPr id="16387" name="Content Placeholder 2"/>
          <p:cNvSpPr>
            <a:spLocks noGrp="1"/>
          </p:cNvSpPr>
          <p:nvPr>
            <p:ph sz="quarter" idx="1"/>
          </p:nvPr>
        </p:nvSpPr>
        <p:spPr>
          <a:xfrm>
            <a:off x="169863" y="739775"/>
            <a:ext cx="8715375" cy="762000"/>
          </a:xfrm>
        </p:spPr>
        <p:txBody>
          <a:bodyPr/>
          <a:lstStyle/>
          <a:p>
            <a:pPr>
              <a:buFont typeface="Wingdings" pitchFamily="2" charset="2"/>
              <a:buNone/>
            </a:pPr>
            <a:r>
              <a:rPr lang="en-CA" sz="2200" smtClean="0"/>
              <a:t>Ex: Using Pascal’s Triangle, find the number of pathways from A to B, if you can only go right or down.</a:t>
            </a:r>
          </a:p>
        </p:txBody>
      </p:sp>
      <p:pic>
        <p:nvPicPr>
          <p:cNvPr id="66" name="Picture 65" descr="grid.png"/>
          <p:cNvPicPr>
            <a:picLocks noChangeAspect="1"/>
          </p:cNvPicPr>
          <p:nvPr/>
        </p:nvPicPr>
        <p:blipFill>
          <a:blip r:embed="rId3" cstate="print"/>
          <a:srcRect/>
          <a:stretch>
            <a:fillRect/>
          </a:stretch>
        </p:blipFill>
        <p:spPr bwMode="auto">
          <a:xfrm rot="2754738">
            <a:off x="999332" y="2162969"/>
            <a:ext cx="2335212" cy="2921000"/>
          </a:xfrm>
          <a:prstGeom prst="rect">
            <a:avLst/>
          </a:prstGeom>
          <a:noFill/>
          <a:ln w="9525">
            <a:noFill/>
            <a:miter lim="800000"/>
            <a:headEnd/>
            <a:tailEnd/>
          </a:ln>
        </p:spPr>
      </p:pic>
      <p:pic>
        <p:nvPicPr>
          <p:cNvPr id="67" name="Picture 66" descr="grid 2.png"/>
          <p:cNvPicPr>
            <a:picLocks noChangeAspect="1"/>
          </p:cNvPicPr>
          <p:nvPr/>
        </p:nvPicPr>
        <p:blipFill>
          <a:blip r:embed="rId4" cstate="print"/>
          <a:srcRect/>
          <a:stretch>
            <a:fillRect/>
          </a:stretch>
        </p:blipFill>
        <p:spPr bwMode="auto">
          <a:xfrm rot="2639977">
            <a:off x="4216400" y="2155825"/>
            <a:ext cx="4067175" cy="3481388"/>
          </a:xfrm>
          <a:prstGeom prst="rect">
            <a:avLst/>
          </a:prstGeom>
          <a:noFill/>
          <a:ln w="9525">
            <a:noFill/>
            <a:miter lim="800000"/>
            <a:headEnd/>
            <a:tailEnd/>
          </a:ln>
        </p:spPr>
      </p:pic>
      <p:grpSp>
        <p:nvGrpSpPr>
          <p:cNvPr id="3" name="Group 72"/>
          <p:cNvGrpSpPr>
            <a:grpSpLocks/>
          </p:cNvGrpSpPr>
          <p:nvPr/>
        </p:nvGrpSpPr>
        <p:grpSpPr bwMode="auto">
          <a:xfrm>
            <a:off x="723900" y="1897063"/>
            <a:ext cx="2986088" cy="3441700"/>
            <a:chOff x="723331" y="1897039"/>
            <a:chExt cx="2986850" cy="3442358"/>
          </a:xfrm>
        </p:grpSpPr>
        <p:grpSp>
          <p:nvGrpSpPr>
            <p:cNvPr id="16576" name="Group 71"/>
            <p:cNvGrpSpPr>
              <a:grpSpLocks/>
            </p:cNvGrpSpPr>
            <p:nvPr/>
          </p:nvGrpSpPr>
          <p:grpSpPr bwMode="auto">
            <a:xfrm>
              <a:off x="723331" y="1897039"/>
              <a:ext cx="2704569" cy="3264138"/>
              <a:chOff x="723331" y="1897039"/>
              <a:chExt cx="2704569" cy="3264138"/>
            </a:xfrm>
          </p:grpSpPr>
          <p:pic>
            <p:nvPicPr>
              <p:cNvPr id="16578" name="Picture 63" descr="grid.png"/>
              <p:cNvPicPr>
                <a:picLocks noChangeAspect="1"/>
              </p:cNvPicPr>
              <p:nvPr/>
            </p:nvPicPr>
            <p:blipFill>
              <a:blip r:embed="rId3" cstate="print"/>
              <a:srcRect/>
              <a:stretch>
                <a:fillRect/>
              </a:stretch>
            </p:blipFill>
            <p:spPr bwMode="auto">
              <a:xfrm>
                <a:off x="1037668" y="2190254"/>
                <a:ext cx="2335794" cy="2920962"/>
              </a:xfrm>
              <a:prstGeom prst="rect">
                <a:avLst/>
              </a:prstGeom>
              <a:noFill/>
              <a:ln w="9525">
                <a:noFill/>
                <a:miter lim="800000"/>
                <a:headEnd/>
                <a:tailEnd/>
              </a:ln>
            </p:spPr>
          </p:pic>
          <p:sp>
            <p:nvSpPr>
              <p:cNvPr id="68" name="Oval 67"/>
              <p:cNvSpPr/>
              <p:nvPr/>
            </p:nvSpPr>
            <p:spPr>
              <a:xfrm>
                <a:off x="982160" y="2128858"/>
                <a:ext cx="136560" cy="1365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9" name="Oval 68"/>
              <p:cNvSpPr/>
              <p:nvPr/>
            </p:nvSpPr>
            <p:spPr>
              <a:xfrm>
                <a:off x="3290974" y="5025012"/>
                <a:ext cx="136560" cy="13655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0" name="TextBox 69"/>
              <p:cNvSpPr txBox="1"/>
              <p:nvPr/>
            </p:nvSpPr>
            <p:spPr>
              <a:xfrm>
                <a:off x="723331" y="1897039"/>
                <a:ext cx="358867" cy="369958"/>
              </a:xfrm>
              <a:prstGeom prst="rect">
                <a:avLst/>
              </a:prstGeom>
              <a:noFill/>
            </p:spPr>
            <p:txBody>
              <a:bodyPr wrap="none">
                <a:spAutoFit/>
              </a:bodyPr>
              <a:lstStyle/>
              <a:p>
                <a:pPr>
                  <a:defRPr/>
                </a:pPr>
                <a:r>
                  <a:rPr lang="en-CA" b="1" dirty="0">
                    <a:solidFill>
                      <a:srgbClr val="FF0000"/>
                    </a:solidFill>
                    <a:latin typeface="+mj-lt"/>
                  </a:rPr>
                  <a:t>A</a:t>
                </a:r>
              </a:p>
            </p:txBody>
          </p:sp>
        </p:grpSp>
        <p:sp>
          <p:nvSpPr>
            <p:cNvPr id="71" name="TextBox 70"/>
            <p:cNvSpPr txBox="1"/>
            <p:nvPr/>
          </p:nvSpPr>
          <p:spPr>
            <a:xfrm>
              <a:off x="3346550" y="4969438"/>
              <a:ext cx="363631" cy="369959"/>
            </a:xfrm>
            <a:prstGeom prst="rect">
              <a:avLst/>
            </a:prstGeom>
            <a:noFill/>
          </p:spPr>
          <p:txBody>
            <a:bodyPr wrap="none">
              <a:spAutoFit/>
            </a:bodyPr>
            <a:lstStyle/>
            <a:p>
              <a:pPr>
                <a:defRPr/>
              </a:pPr>
              <a:r>
                <a:rPr lang="en-CA" b="1" dirty="0">
                  <a:solidFill>
                    <a:srgbClr val="FF0000"/>
                  </a:solidFill>
                  <a:latin typeface="+mj-lt"/>
                </a:rPr>
                <a:t>B</a:t>
              </a:r>
            </a:p>
          </p:txBody>
        </p:sp>
      </p:grpSp>
      <p:grpSp>
        <p:nvGrpSpPr>
          <p:cNvPr id="5" name="Group 78"/>
          <p:cNvGrpSpPr>
            <a:grpSpLocks/>
          </p:cNvGrpSpPr>
          <p:nvPr/>
        </p:nvGrpSpPr>
        <p:grpSpPr bwMode="auto">
          <a:xfrm>
            <a:off x="3903663" y="2060575"/>
            <a:ext cx="4746625" cy="3770313"/>
            <a:chOff x="4189865" y="1665026"/>
            <a:chExt cx="4747406" cy="3769899"/>
          </a:xfrm>
        </p:grpSpPr>
        <p:pic>
          <p:nvPicPr>
            <p:cNvPr id="16571" name="Picture 64" descr="grid 2.png"/>
            <p:cNvPicPr>
              <a:picLocks noChangeAspect="1"/>
            </p:cNvPicPr>
            <p:nvPr/>
          </p:nvPicPr>
          <p:blipFill>
            <a:blip r:embed="rId4" cstate="print"/>
            <a:srcRect/>
            <a:stretch>
              <a:fillRect/>
            </a:stretch>
          </p:blipFill>
          <p:spPr bwMode="auto">
            <a:xfrm>
              <a:off x="4500426" y="1798818"/>
              <a:ext cx="4066915" cy="3481748"/>
            </a:xfrm>
            <a:prstGeom prst="rect">
              <a:avLst/>
            </a:prstGeom>
            <a:noFill/>
            <a:ln w="9525">
              <a:noFill/>
              <a:miter lim="800000"/>
              <a:headEnd/>
              <a:tailEnd/>
            </a:ln>
          </p:spPr>
        </p:pic>
        <p:sp>
          <p:nvSpPr>
            <p:cNvPr id="75" name="Oval 74"/>
            <p:cNvSpPr/>
            <p:nvPr/>
          </p:nvSpPr>
          <p:spPr>
            <a:xfrm>
              <a:off x="4462960" y="1747567"/>
              <a:ext cx="165127" cy="1634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6" name="Oval 75"/>
            <p:cNvSpPr/>
            <p:nvPr/>
          </p:nvSpPr>
          <p:spPr>
            <a:xfrm>
              <a:off x="8464118" y="5174604"/>
              <a:ext cx="165127" cy="16349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7" name="TextBox 76"/>
            <p:cNvSpPr txBox="1"/>
            <p:nvPr/>
          </p:nvSpPr>
          <p:spPr>
            <a:xfrm>
              <a:off x="4189865" y="1665026"/>
              <a:ext cx="358834" cy="369847"/>
            </a:xfrm>
            <a:prstGeom prst="rect">
              <a:avLst/>
            </a:prstGeom>
            <a:noFill/>
          </p:spPr>
          <p:txBody>
            <a:bodyPr wrap="none">
              <a:spAutoFit/>
            </a:bodyPr>
            <a:lstStyle/>
            <a:p>
              <a:pPr>
                <a:defRPr/>
              </a:pPr>
              <a:r>
                <a:rPr lang="en-CA" b="1" dirty="0">
                  <a:solidFill>
                    <a:srgbClr val="FF0000"/>
                  </a:solidFill>
                  <a:latin typeface="+mj-lt"/>
                </a:rPr>
                <a:t>A</a:t>
              </a:r>
            </a:p>
          </p:txBody>
        </p:sp>
        <p:sp>
          <p:nvSpPr>
            <p:cNvPr id="78" name="TextBox 77"/>
            <p:cNvSpPr txBox="1"/>
            <p:nvPr/>
          </p:nvSpPr>
          <p:spPr>
            <a:xfrm>
              <a:off x="8573673" y="5065078"/>
              <a:ext cx="363598" cy="369847"/>
            </a:xfrm>
            <a:prstGeom prst="rect">
              <a:avLst/>
            </a:prstGeom>
            <a:noFill/>
          </p:spPr>
          <p:txBody>
            <a:bodyPr wrap="none">
              <a:spAutoFit/>
            </a:bodyPr>
            <a:lstStyle/>
            <a:p>
              <a:pPr>
                <a:defRPr/>
              </a:pPr>
              <a:r>
                <a:rPr lang="en-CA" b="1" dirty="0">
                  <a:solidFill>
                    <a:srgbClr val="FF0000"/>
                  </a:solidFill>
                  <a:latin typeface="+mj-lt"/>
                </a:rPr>
                <a:t>B</a:t>
              </a:r>
            </a:p>
          </p:txBody>
        </p:sp>
      </p:grpSp>
      <p:sp>
        <p:nvSpPr>
          <p:cNvPr id="80" name="Down Arrow 79"/>
          <p:cNvSpPr/>
          <p:nvPr/>
        </p:nvSpPr>
        <p:spPr>
          <a:xfrm rot="2760000">
            <a:off x="2068512" y="18811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1" name="TextBox 80"/>
          <p:cNvSpPr txBox="1">
            <a:spLocks noChangeArrowheads="1"/>
          </p:cNvSpPr>
          <p:nvPr/>
        </p:nvSpPr>
        <p:spPr bwMode="auto">
          <a:xfrm>
            <a:off x="2311400" y="162718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82" name="TextBox 81"/>
          <p:cNvSpPr txBox="1">
            <a:spLocks noChangeArrowheads="1"/>
          </p:cNvSpPr>
          <p:nvPr/>
        </p:nvSpPr>
        <p:spPr bwMode="auto">
          <a:xfrm>
            <a:off x="1879600" y="199866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83" name="Down Arrow 82"/>
          <p:cNvSpPr/>
          <p:nvPr/>
        </p:nvSpPr>
        <p:spPr>
          <a:xfrm rot="18840000" flipH="1">
            <a:off x="2493962" y="18684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4" name="TextBox 83"/>
          <p:cNvSpPr txBox="1">
            <a:spLocks noChangeArrowheads="1"/>
          </p:cNvSpPr>
          <p:nvPr/>
        </p:nvSpPr>
        <p:spPr bwMode="auto">
          <a:xfrm>
            <a:off x="2673350" y="200183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85" name="Down Arrow 84"/>
          <p:cNvSpPr/>
          <p:nvPr/>
        </p:nvSpPr>
        <p:spPr>
          <a:xfrm rot="2760000">
            <a:off x="1647825" y="22780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TextBox 85"/>
          <p:cNvSpPr txBox="1">
            <a:spLocks noChangeArrowheads="1"/>
          </p:cNvSpPr>
          <p:nvPr/>
        </p:nvSpPr>
        <p:spPr bwMode="auto">
          <a:xfrm>
            <a:off x="1485900" y="242411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87" name="Down Arrow 86"/>
          <p:cNvSpPr/>
          <p:nvPr/>
        </p:nvSpPr>
        <p:spPr>
          <a:xfrm rot="2760000">
            <a:off x="2452687" y="23066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8" name="Down Arrow 87"/>
          <p:cNvSpPr/>
          <p:nvPr/>
        </p:nvSpPr>
        <p:spPr>
          <a:xfrm rot="18840000" flipH="1">
            <a:off x="2073275" y="22542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9" name="TextBox 88"/>
          <p:cNvSpPr txBox="1">
            <a:spLocks noChangeArrowheads="1"/>
          </p:cNvSpPr>
          <p:nvPr/>
        </p:nvSpPr>
        <p:spPr bwMode="auto">
          <a:xfrm>
            <a:off x="2305050" y="241141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2</a:t>
            </a:r>
          </a:p>
        </p:txBody>
      </p:sp>
      <p:sp>
        <p:nvSpPr>
          <p:cNvPr id="90" name="Down Arrow 89"/>
          <p:cNvSpPr/>
          <p:nvPr/>
        </p:nvSpPr>
        <p:spPr>
          <a:xfrm rot="18840000" flipH="1">
            <a:off x="2905125" y="22812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1" name="TextBox 90"/>
          <p:cNvSpPr txBox="1">
            <a:spLocks noChangeArrowheads="1"/>
          </p:cNvSpPr>
          <p:nvPr/>
        </p:nvSpPr>
        <p:spPr bwMode="auto">
          <a:xfrm>
            <a:off x="3113088" y="2439988"/>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92" name="Down Arrow 91"/>
          <p:cNvSpPr/>
          <p:nvPr/>
        </p:nvSpPr>
        <p:spPr>
          <a:xfrm rot="2760000">
            <a:off x="1243012" y="26781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3" name="TextBox 92"/>
          <p:cNvSpPr txBox="1">
            <a:spLocks noChangeArrowheads="1"/>
          </p:cNvSpPr>
          <p:nvPr/>
        </p:nvSpPr>
        <p:spPr bwMode="auto">
          <a:xfrm>
            <a:off x="1082675" y="2822575"/>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94" name="Down Arrow 93"/>
          <p:cNvSpPr/>
          <p:nvPr/>
        </p:nvSpPr>
        <p:spPr>
          <a:xfrm rot="2760000">
            <a:off x="2063750" y="26733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5" name="Down Arrow 94"/>
          <p:cNvSpPr/>
          <p:nvPr/>
        </p:nvSpPr>
        <p:spPr>
          <a:xfrm rot="18840000" flipH="1">
            <a:off x="1660525" y="26527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6" name="TextBox 95"/>
          <p:cNvSpPr txBox="1">
            <a:spLocks noChangeArrowheads="1"/>
          </p:cNvSpPr>
          <p:nvPr/>
        </p:nvSpPr>
        <p:spPr bwMode="auto">
          <a:xfrm>
            <a:off x="1893888" y="2809875"/>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3</a:t>
            </a:r>
          </a:p>
        </p:txBody>
      </p:sp>
      <p:sp>
        <p:nvSpPr>
          <p:cNvPr id="97" name="Down Arrow 96"/>
          <p:cNvSpPr/>
          <p:nvPr/>
        </p:nvSpPr>
        <p:spPr>
          <a:xfrm rot="2760000">
            <a:off x="2900362" y="2706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8" name="Down Arrow 97"/>
          <p:cNvSpPr/>
          <p:nvPr/>
        </p:nvSpPr>
        <p:spPr>
          <a:xfrm rot="18840000" flipH="1">
            <a:off x="2497137" y="26860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9" name="TextBox 98"/>
          <p:cNvSpPr txBox="1">
            <a:spLocks noChangeArrowheads="1"/>
          </p:cNvSpPr>
          <p:nvPr/>
        </p:nvSpPr>
        <p:spPr bwMode="auto">
          <a:xfrm>
            <a:off x="2728913" y="2843213"/>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3</a:t>
            </a:r>
          </a:p>
        </p:txBody>
      </p:sp>
      <p:sp>
        <p:nvSpPr>
          <p:cNvPr id="100" name="Down Arrow 99"/>
          <p:cNvSpPr/>
          <p:nvPr/>
        </p:nvSpPr>
        <p:spPr>
          <a:xfrm rot="18840000" flipH="1">
            <a:off x="3319462" y="27114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1" name="TextBox 100"/>
          <p:cNvSpPr txBox="1">
            <a:spLocks noChangeArrowheads="1"/>
          </p:cNvSpPr>
          <p:nvPr/>
        </p:nvSpPr>
        <p:spPr bwMode="auto">
          <a:xfrm>
            <a:off x="3527425" y="2870200"/>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102" name="Down Arrow 101"/>
          <p:cNvSpPr/>
          <p:nvPr/>
        </p:nvSpPr>
        <p:spPr>
          <a:xfrm rot="2760000">
            <a:off x="814387" y="30845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3" name="TextBox 102"/>
          <p:cNvSpPr txBox="1">
            <a:spLocks noChangeArrowheads="1"/>
          </p:cNvSpPr>
          <p:nvPr/>
        </p:nvSpPr>
        <p:spPr bwMode="auto">
          <a:xfrm>
            <a:off x="654050" y="323056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104" name="Down Arrow 103"/>
          <p:cNvSpPr/>
          <p:nvPr/>
        </p:nvSpPr>
        <p:spPr>
          <a:xfrm rot="2760000">
            <a:off x="1644650" y="3087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5" name="Down Arrow 104"/>
          <p:cNvSpPr/>
          <p:nvPr/>
        </p:nvSpPr>
        <p:spPr>
          <a:xfrm rot="18840000" flipH="1">
            <a:off x="1247775" y="30591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6" name="TextBox 105"/>
          <p:cNvSpPr txBox="1">
            <a:spLocks noChangeArrowheads="1"/>
          </p:cNvSpPr>
          <p:nvPr/>
        </p:nvSpPr>
        <p:spPr bwMode="auto">
          <a:xfrm>
            <a:off x="1473200" y="322421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4</a:t>
            </a:r>
          </a:p>
        </p:txBody>
      </p:sp>
      <p:sp>
        <p:nvSpPr>
          <p:cNvPr id="107" name="Down Arrow 106"/>
          <p:cNvSpPr/>
          <p:nvPr/>
        </p:nvSpPr>
        <p:spPr>
          <a:xfrm rot="2760000">
            <a:off x="2463800" y="30972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8" name="Down Arrow 107"/>
          <p:cNvSpPr/>
          <p:nvPr/>
        </p:nvSpPr>
        <p:spPr>
          <a:xfrm rot="18840000" flipH="1">
            <a:off x="2060575" y="30765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9" name="TextBox 108"/>
          <p:cNvSpPr txBox="1">
            <a:spLocks noChangeArrowheads="1"/>
          </p:cNvSpPr>
          <p:nvPr/>
        </p:nvSpPr>
        <p:spPr bwMode="auto">
          <a:xfrm>
            <a:off x="2293938" y="3233738"/>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6</a:t>
            </a:r>
          </a:p>
        </p:txBody>
      </p:sp>
      <p:sp>
        <p:nvSpPr>
          <p:cNvPr id="110" name="Down Arrow 109"/>
          <p:cNvSpPr/>
          <p:nvPr/>
        </p:nvSpPr>
        <p:spPr>
          <a:xfrm rot="2760000">
            <a:off x="3284537" y="30988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1" name="Down Arrow 110"/>
          <p:cNvSpPr/>
          <p:nvPr/>
        </p:nvSpPr>
        <p:spPr>
          <a:xfrm rot="18840000" flipH="1">
            <a:off x="2881312" y="30781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2" name="TextBox 111"/>
          <p:cNvSpPr txBox="1">
            <a:spLocks noChangeArrowheads="1"/>
          </p:cNvSpPr>
          <p:nvPr/>
        </p:nvSpPr>
        <p:spPr bwMode="auto">
          <a:xfrm>
            <a:off x="3114675" y="3235325"/>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4</a:t>
            </a:r>
          </a:p>
        </p:txBody>
      </p:sp>
      <p:sp>
        <p:nvSpPr>
          <p:cNvPr id="113" name="Down Arrow 112"/>
          <p:cNvSpPr/>
          <p:nvPr/>
        </p:nvSpPr>
        <p:spPr>
          <a:xfrm rot="18840000" flipH="1">
            <a:off x="3695700" y="31099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4" name="TextBox 113"/>
          <p:cNvSpPr txBox="1">
            <a:spLocks noChangeArrowheads="1"/>
          </p:cNvSpPr>
          <p:nvPr/>
        </p:nvSpPr>
        <p:spPr bwMode="auto">
          <a:xfrm>
            <a:off x="3903663" y="3270250"/>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115" name="Down Arrow 114"/>
          <p:cNvSpPr/>
          <p:nvPr/>
        </p:nvSpPr>
        <p:spPr>
          <a:xfrm rot="2760000">
            <a:off x="395287" y="34909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6" name="TextBox 115"/>
          <p:cNvSpPr txBox="1">
            <a:spLocks noChangeArrowheads="1"/>
          </p:cNvSpPr>
          <p:nvPr/>
        </p:nvSpPr>
        <p:spPr bwMode="auto">
          <a:xfrm>
            <a:off x="234950" y="363696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117" name="Down Arrow 116"/>
          <p:cNvSpPr/>
          <p:nvPr/>
        </p:nvSpPr>
        <p:spPr>
          <a:xfrm rot="2760000">
            <a:off x="1231900" y="34940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8" name="Down Arrow 117"/>
          <p:cNvSpPr/>
          <p:nvPr/>
        </p:nvSpPr>
        <p:spPr>
          <a:xfrm rot="18840000" flipH="1">
            <a:off x="836612" y="34655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9" name="TextBox 118"/>
          <p:cNvSpPr txBox="1">
            <a:spLocks noChangeArrowheads="1"/>
          </p:cNvSpPr>
          <p:nvPr/>
        </p:nvSpPr>
        <p:spPr bwMode="auto">
          <a:xfrm>
            <a:off x="1062038" y="3630613"/>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5</a:t>
            </a:r>
          </a:p>
        </p:txBody>
      </p:sp>
      <p:sp>
        <p:nvSpPr>
          <p:cNvPr id="120" name="Down Arrow 119"/>
          <p:cNvSpPr/>
          <p:nvPr/>
        </p:nvSpPr>
        <p:spPr>
          <a:xfrm rot="2760000">
            <a:off x="2044700" y="35036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1" name="Down Arrow 120"/>
          <p:cNvSpPr/>
          <p:nvPr/>
        </p:nvSpPr>
        <p:spPr>
          <a:xfrm rot="18840000" flipH="1">
            <a:off x="1649412" y="34750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2" name="TextBox 121"/>
          <p:cNvSpPr txBox="1">
            <a:spLocks noChangeArrowheads="1"/>
          </p:cNvSpPr>
          <p:nvPr/>
        </p:nvSpPr>
        <p:spPr bwMode="auto">
          <a:xfrm>
            <a:off x="1785938" y="3656013"/>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123" name="Down Arrow 122"/>
          <p:cNvSpPr/>
          <p:nvPr/>
        </p:nvSpPr>
        <p:spPr>
          <a:xfrm rot="2760000">
            <a:off x="2849562" y="35052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4" name="Down Arrow 123"/>
          <p:cNvSpPr/>
          <p:nvPr/>
        </p:nvSpPr>
        <p:spPr>
          <a:xfrm rot="18840000" flipH="1">
            <a:off x="2452687" y="34766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5" name="TextBox 124"/>
          <p:cNvSpPr txBox="1">
            <a:spLocks noChangeArrowheads="1"/>
          </p:cNvSpPr>
          <p:nvPr/>
        </p:nvSpPr>
        <p:spPr bwMode="auto">
          <a:xfrm>
            <a:off x="2622550" y="3657600"/>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126" name="Down Arrow 125"/>
          <p:cNvSpPr/>
          <p:nvPr/>
        </p:nvSpPr>
        <p:spPr>
          <a:xfrm rot="2760000">
            <a:off x="3684587" y="35147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7" name="Down Arrow 126"/>
          <p:cNvSpPr/>
          <p:nvPr/>
        </p:nvSpPr>
        <p:spPr>
          <a:xfrm rot="18840000" flipH="1">
            <a:off x="3289300" y="34861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TextBox 127"/>
          <p:cNvSpPr txBox="1">
            <a:spLocks noChangeArrowheads="1"/>
          </p:cNvSpPr>
          <p:nvPr/>
        </p:nvSpPr>
        <p:spPr bwMode="auto">
          <a:xfrm>
            <a:off x="3514725" y="3667125"/>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5</a:t>
            </a:r>
          </a:p>
        </p:txBody>
      </p:sp>
      <p:sp>
        <p:nvSpPr>
          <p:cNvPr id="129" name="Down Arrow 128"/>
          <p:cNvSpPr/>
          <p:nvPr/>
        </p:nvSpPr>
        <p:spPr>
          <a:xfrm rot="2760000">
            <a:off x="820737" y="39020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0" name="Down Arrow 129"/>
          <p:cNvSpPr/>
          <p:nvPr/>
        </p:nvSpPr>
        <p:spPr>
          <a:xfrm rot="18840000" flipH="1">
            <a:off x="423862" y="38735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TextBox 130"/>
          <p:cNvSpPr txBox="1">
            <a:spLocks noChangeArrowheads="1"/>
          </p:cNvSpPr>
          <p:nvPr/>
        </p:nvSpPr>
        <p:spPr bwMode="auto">
          <a:xfrm>
            <a:off x="649288" y="4038600"/>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6</a:t>
            </a:r>
          </a:p>
        </p:txBody>
      </p:sp>
      <p:sp>
        <p:nvSpPr>
          <p:cNvPr id="132" name="Down Arrow 131"/>
          <p:cNvSpPr/>
          <p:nvPr/>
        </p:nvSpPr>
        <p:spPr>
          <a:xfrm rot="2760000">
            <a:off x="1639887" y="3925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3" name="Down Arrow 132"/>
          <p:cNvSpPr/>
          <p:nvPr/>
        </p:nvSpPr>
        <p:spPr>
          <a:xfrm rot="18840000" flipH="1">
            <a:off x="1244600" y="38989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4" name="TextBox 133"/>
          <p:cNvSpPr txBox="1">
            <a:spLocks noChangeArrowheads="1"/>
          </p:cNvSpPr>
          <p:nvPr/>
        </p:nvSpPr>
        <p:spPr bwMode="auto">
          <a:xfrm>
            <a:off x="1398588" y="4062413"/>
            <a:ext cx="312737" cy="339725"/>
          </a:xfrm>
          <a:prstGeom prst="rect">
            <a:avLst/>
          </a:prstGeom>
          <a:noFill/>
          <a:ln w="9525">
            <a:noFill/>
            <a:miter lim="800000"/>
            <a:headEnd/>
            <a:tailEnd/>
          </a:ln>
        </p:spPr>
        <p:txBody>
          <a:bodyPr wrap="none" lIns="0" tIns="0" rIns="0" bIns="0">
            <a:spAutoFit/>
          </a:bodyPr>
          <a:lstStyle/>
          <a:p>
            <a:r>
              <a:rPr lang="en-CA" sz="2200" b="1">
                <a:solidFill>
                  <a:srgbClr val="FF0000"/>
                </a:solidFill>
              </a:rPr>
              <a:t>15</a:t>
            </a:r>
          </a:p>
        </p:txBody>
      </p:sp>
      <p:sp>
        <p:nvSpPr>
          <p:cNvPr id="135" name="Down Arrow 134"/>
          <p:cNvSpPr/>
          <p:nvPr/>
        </p:nvSpPr>
        <p:spPr>
          <a:xfrm rot="2760000">
            <a:off x="2436812" y="39274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6" name="Down Arrow 135"/>
          <p:cNvSpPr/>
          <p:nvPr/>
        </p:nvSpPr>
        <p:spPr>
          <a:xfrm rot="18840000" flipH="1">
            <a:off x="2041525" y="38989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7" name="TextBox 136"/>
          <p:cNvSpPr txBox="1">
            <a:spLocks noChangeArrowheads="1"/>
          </p:cNvSpPr>
          <p:nvPr/>
        </p:nvSpPr>
        <p:spPr bwMode="auto">
          <a:xfrm>
            <a:off x="2217738" y="4064000"/>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20</a:t>
            </a:r>
          </a:p>
        </p:txBody>
      </p:sp>
      <p:sp>
        <p:nvSpPr>
          <p:cNvPr id="138" name="Down Arrow 137"/>
          <p:cNvSpPr/>
          <p:nvPr/>
        </p:nvSpPr>
        <p:spPr>
          <a:xfrm rot="2760000">
            <a:off x="3241675" y="3921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9" name="Down Arrow 138"/>
          <p:cNvSpPr/>
          <p:nvPr/>
        </p:nvSpPr>
        <p:spPr>
          <a:xfrm rot="18840000" flipH="1">
            <a:off x="2844800" y="38925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0" name="TextBox 139"/>
          <p:cNvSpPr txBox="1">
            <a:spLocks noChangeArrowheads="1"/>
          </p:cNvSpPr>
          <p:nvPr/>
        </p:nvSpPr>
        <p:spPr bwMode="auto">
          <a:xfrm>
            <a:off x="2982913" y="4065588"/>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15</a:t>
            </a:r>
          </a:p>
        </p:txBody>
      </p:sp>
      <p:sp>
        <p:nvSpPr>
          <p:cNvPr id="141" name="Down Arrow 140"/>
          <p:cNvSpPr/>
          <p:nvPr/>
        </p:nvSpPr>
        <p:spPr>
          <a:xfrm rot="2760000">
            <a:off x="1222375" y="43275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2" name="Down Arrow 141"/>
          <p:cNvSpPr/>
          <p:nvPr/>
        </p:nvSpPr>
        <p:spPr>
          <a:xfrm rot="18840000" flipH="1">
            <a:off x="827087" y="42989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3" name="TextBox 142"/>
          <p:cNvSpPr txBox="1">
            <a:spLocks noChangeArrowheads="1"/>
          </p:cNvSpPr>
          <p:nvPr/>
        </p:nvSpPr>
        <p:spPr bwMode="auto">
          <a:xfrm>
            <a:off x="973138" y="4456113"/>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21</a:t>
            </a:r>
          </a:p>
        </p:txBody>
      </p:sp>
      <p:sp>
        <p:nvSpPr>
          <p:cNvPr id="144" name="Down Arrow 143"/>
          <p:cNvSpPr/>
          <p:nvPr/>
        </p:nvSpPr>
        <p:spPr>
          <a:xfrm rot="2760000">
            <a:off x="2035175" y="43211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5" name="Down Arrow 144"/>
          <p:cNvSpPr/>
          <p:nvPr/>
        </p:nvSpPr>
        <p:spPr>
          <a:xfrm rot="18840000" flipH="1">
            <a:off x="1639887" y="42926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6" name="TextBox 145"/>
          <p:cNvSpPr txBox="1">
            <a:spLocks noChangeArrowheads="1"/>
          </p:cNvSpPr>
          <p:nvPr/>
        </p:nvSpPr>
        <p:spPr bwMode="auto">
          <a:xfrm>
            <a:off x="1784350" y="4457700"/>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35</a:t>
            </a:r>
          </a:p>
        </p:txBody>
      </p:sp>
      <p:sp>
        <p:nvSpPr>
          <p:cNvPr id="147" name="Down Arrow 146"/>
          <p:cNvSpPr/>
          <p:nvPr/>
        </p:nvSpPr>
        <p:spPr>
          <a:xfrm rot="2760000">
            <a:off x="2824162" y="43307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8" name="Down Arrow 147"/>
          <p:cNvSpPr/>
          <p:nvPr/>
        </p:nvSpPr>
        <p:spPr>
          <a:xfrm rot="18840000" flipH="1">
            <a:off x="2427287" y="4302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9" name="TextBox 148"/>
          <p:cNvSpPr txBox="1">
            <a:spLocks noChangeArrowheads="1"/>
          </p:cNvSpPr>
          <p:nvPr/>
        </p:nvSpPr>
        <p:spPr bwMode="auto">
          <a:xfrm>
            <a:off x="2597150" y="4467225"/>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35</a:t>
            </a:r>
          </a:p>
        </p:txBody>
      </p:sp>
      <p:sp>
        <p:nvSpPr>
          <p:cNvPr id="150" name="Down Arrow 149"/>
          <p:cNvSpPr/>
          <p:nvPr/>
        </p:nvSpPr>
        <p:spPr>
          <a:xfrm rot="2760000">
            <a:off x="1608137" y="47132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1" name="Down Arrow 150"/>
          <p:cNvSpPr/>
          <p:nvPr/>
        </p:nvSpPr>
        <p:spPr>
          <a:xfrm rot="18840000" flipH="1">
            <a:off x="1212850" y="46847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2" name="TextBox 151"/>
          <p:cNvSpPr txBox="1">
            <a:spLocks noChangeArrowheads="1"/>
          </p:cNvSpPr>
          <p:nvPr/>
        </p:nvSpPr>
        <p:spPr bwMode="auto">
          <a:xfrm>
            <a:off x="1358900" y="4849813"/>
            <a:ext cx="312738" cy="339725"/>
          </a:xfrm>
          <a:prstGeom prst="rect">
            <a:avLst/>
          </a:prstGeom>
          <a:noFill/>
          <a:ln w="9525">
            <a:noFill/>
            <a:miter lim="800000"/>
            <a:headEnd/>
            <a:tailEnd/>
          </a:ln>
        </p:spPr>
        <p:txBody>
          <a:bodyPr wrap="none" lIns="0" tIns="0" rIns="0" bIns="0">
            <a:spAutoFit/>
          </a:bodyPr>
          <a:lstStyle/>
          <a:p>
            <a:r>
              <a:rPr lang="en-CA" sz="2200" b="1">
                <a:solidFill>
                  <a:srgbClr val="FF0000"/>
                </a:solidFill>
              </a:rPr>
              <a:t>56</a:t>
            </a:r>
          </a:p>
        </p:txBody>
      </p:sp>
      <p:sp>
        <p:nvSpPr>
          <p:cNvPr id="153" name="Down Arrow 152"/>
          <p:cNvSpPr/>
          <p:nvPr/>
        </p:nvSpPr>
        <p:spPr>
          <a:xfrm rot="2760000">
            <a:off x="2420937" y="4738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4" name="Down Arrow 153"/>
          <p:cNvSpPr/>
          <p:nvPr/>
        </p:nvSpPr>
        <p:spPr>
          <a:xfrm rot="18840000" flipH="1">
            <a:off x="2025650" y="47101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5" name="TextBox 154"/>
          <p:cNvSpPr txBox="1">
            <a:spLocks noChangeArrowheads="1"/>
          </p:cNvSpPr>
          <p:nvPr/>
        </p:nvSpPr>
        <p:spPr bwMode="auto">
          <a:xfrm>
            <a:off x="2185988" y="4875213"/>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70</a:t>
            </a:r>
          </a:p>
        </p:txBody>
      </p:sp>
      <p:sp>
        <p:nvSpPr>
          <p:cNvPr id="156" name="Down Arrow 155"/>
          <p:cNvSpPr/>
          <p:nvPr/>
        </p:nvSpPr>
        <p:spPr>
          <a:xfrm rot="2760000">
            <a:off x="2008187" y="51371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7" name="Down Arrow 156"/>
          <p:cNvSpPr/>
          <p:nvPr/>
        </p:nvSpPr>
        <p:spPr>
          <a:xfrm rot="18840000" flipH="1">
            <a:off x="1612900" y="51101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8" name="TextBox 157"/>
          <p:cNvSpPr txBox="1">
            <a:spLocks noChangeArrowheads="1"/>
          </p:cNvSpPr>
          <p:nvPr/>
        </p:nvSpPr>
        <p:spPr bwMode="auto">
          <a:xfrm>
            <a:off x="1489075" y="5302250"/>
            <a:ext cx="855663" cy="614363"/>
          </a:xfrm>
          <a:prstGeom prst="rect">
            <a:avLst/>
          </a:prstGeom>
          <a:noFill/>
          <a:ln w="9525">
            <a:noFill/>
            <a:miter lim="800000"/>
            <a:headEnd/>
            <a:tailEnd/>
          </a:ln>
        </p:spPr>
        <p:txBody>
          <a:bodyPr wrap="none" lIns="0" tIns="0" rIns="0" bIns="0">
            <a:spAutoFit/>
          </a:bodyPr>
          <a:lstStyle/>
          <a:p>
            <a:r>
              <a:rPr lang="en-CA" sz="4000" b="1">
                <a:solidFill>
                  <a:srgbClr val="0070C0"/>
                </a:solidFill>
              </a:rPr>
              <a:t>126</a:t>
            </a:r>
          </a:p>
        </p:txBody>
      </p:sp>
      <p:sp>
        <p:nvSpPr>
          <p:cNvPr id="201" name="Down Arrow 200"/>
          <p:cNvSpPr/>
          <p:nvPr/>
        </p:nvSpPr>
        <p:spPr>
          <a:xfrm rot="2760000">
            <a:off x="5697537" y="13081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2" name="TextBox 201"/>
          <p:cNvSpPr txBox="1">
            <a:spLocks noChangeArrowheads="1"/>
          </p:cNvSpPr>
          <p:nvPr/>
        </p:nvSpPr>
        <p:spPr bwMode="auto">
          <a:xfrm>
            <a:off x="5938838" y="1098550"/>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03" name="TextBox 202"/>
          <p:cNvSpPr txBox="1">
            <a:spLocks noChangeArrowheads="1"/>
          </p:cNvSpPr>
          <p:nvPr/>
        </p:nvSpPr>
        <p:spPr bwMode="auto">
          <a:xfrm>
            <a:off x="5508625" y="1470025"/>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04" name="Down Arrow 203"/>
          <p:cNvSpPr/>
          <p:nvPr/>
        </p:nvSpPr>
        <p:spPr>
          <a:xfrm rot="18840000" flipH="1">
            <a:off x="6122987" y="13398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5" name="TextBox 204"/>
          <p:cNvSpPr txBox="1">
            <a:spLocks noChangeArrowheads="1"/>
          </p:cNvSpPr>
          <p:nvPr/>
        </p:nvSpPr>
        <p:spPr bwMode="auto">
          <a:xfrm>
            <a:off x="6302375" y="1471613"/>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06" name="Down Arrow 205"/>
          <p:cNvSpPr/>
          <p:nvPr/>
        </p:nvSpPr>
        <p:spPr>
          <a:xfrm rot="2760000">
            <a:off x="5276850" y="17494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7" name="TextBox 206"/>
          <p:cNvSpPr txBox="1">
            <a:spLocks noChangeArrowheads="1"/>
          </p:cNvSpPr>
          <p:nvPr/>
        </p:nvSpPr>
        <p:spPr bwMode="auto">
          <a:xfrm>
            <a:off x="5114925" y="1895475"/>
            <a:ext cx="157163"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08" name="Down Arrow 207"/>
          <p:cNvSpPr/>
          <p:nvPr/>
        </p:nvSpPr>
        <p:spPr>
          <a:xfrm rot="2760000">
            <a:off x="6081712" y="17510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9" name="Down Arrow 208"/>
          <p:cNvSpPr/>
          <p:nvPr/>
        </p:nvSpPr>
        <p:spPr>
          <a:xfrm rot="18840000" flipH="1">
            <a:off x="5702300" y="17240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0" name="TextBox 209"/>
          <p:cNvSpPr txBox="1">
            <a:spLocks noChangeArrowheads="1"/>
          </p:cNvSpPr>
          <p:nvPr/>
        </p:nvSpPr>
        <p:spPr bwMode="auto">
          <a:xfrm>
            <a:off x="5934075" y="188118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2</a:t>
            </a:r>
          </a:p>
        </p:txBody>
      </p:sp>
      <p:sp>
        <p:nvSpPr>
          <p:cNvPr id="211" name="Down Arrow 210"/>
          <p:cNvSpPr/>
          <p:nvPr/>
        </p:nvSpPr>
        <p:spPr>
          <a:xfrm rot="18840000" flipH="1">
            <a:off x="6499225" y="17256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2" name="TextBox 211"/>
          <p:cNvSpPr txBox="1">
            <a:spLocks noChangeArrowheads="1"/>
          </p:cNvSpPr>
          <p:nvPr/>
        </p:nvSpPr>
        <p:spPr bwMode="auto">
          <a:xfrm>
            <a:off x="6716713" y="1885950"/>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13" name="Down Arrow 212"/>
          <p:cNvSpPr/>
          <p:nvPr/>
        </p:nvSpPr>
        <p:spPr>
          <a:xfrm rot="2760000">
            <a:off x="4872037" y="2147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4" name="TextBox 213"/>
          <p:cNvSpPr txBox="1">
            <a:spLocks noChangeArrowheads="1"/>
          </p:cNvSpPr>
          <p:nvPr/>
        </p:nvSpPr>
        <p:spPr bwMode="auto">
          <a:xfrm>
            <a:off x="4711700" y="229393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15" name="Down Arrow 214"/>
          <p:cNvSpPr/>
          <p:nvPr/>
        </p:nvSpPr>
        <p:spPr>
          <a:xfrm rot="2760000">
            <a:off x="5692775" y="2143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6" name="Down Arrow 215"/>
          <p:cNvSpPr/>
          <p:nvPr/>
        </p:nvSpPr>
        <p:spPr>
          <a:xfrm rot="18840000" flipH="1">
            <a:off x="5272087" y="21240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7" name="TextBox 216"/>
          <p:cNvSpPr txBox="1">
            <a:spLocks noChangeArrowheads="1"/>
          </p:cNvSpPr>
          <p:nvPr/>
        </p:nvSpPr>
        <p:spPr bwMode="auto">
          <a:xfrm>
            <a:off x="5522913" y="2281238"/>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3</a:t>
            </a:r>
          </a:p>
        </p:txBody>
      </p:sp>
      <p:sp>
        <p:nvSpPr>
          <p:cNvPr id="218" name="Down Arrow 217"/>
          <p:cNvSpPr/>
          <p:nvPr/>
        </p:nvSpPr>
        <p:spPr>
          <a:xfrm rot="2760000">
            <a:off x="6521450" y="21256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9" name="Down Arrow 218"/>
          <p:cNvSpPr/>
          <p:nvPr/>
        </p:nvSpPr>
        <p:spPr>
          <a:xfrm rot="18840000" flipH="1">
            <a:off x="6116637" y="2147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0" name="TextBox 219"/>
          <p:cNvSpPr txBox="1">
            <a:spLocks noChangeArrowheads="1"/>
          </p:cNvSpPr>
          <p:nvPr/>
        </p:nvSpPr>
        <p:spPr bwMode="auto">
          <a:xfrm>
            <a:off x="6357938" y="2312988"/>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3</a:t>
            </a:r>
          </a:p>
        </p:txBody>
      </p:sp>
      <p:sp>
        <p:nvSpPr>
          <p:cNvPr id="221" name="Down Arrow 220"/>
          <p:cNvSpPr/>
          <p:nvPr/>
        </p:nvSpPr>
        <p:spPr>
          <a:xfrm rot="18840000" flipH="1">
            <a:off x="6948487" y="21653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2" name="TextBox 221"/>
          <p:cNvSpPr txBox="1">
            <a:spLocks noChangeArrowheads="1"/>
          </p:cNvSpPr>
          <p:nvPr/>
        </p:nvSpPr>
        <p:spPr bwMode="auto">
          <a:xfrm>
            <a:off x="7138988" y="2290763"/>
            <a:ext cx="157162"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23" name="Down Arrow 222"/>
          <p:cNvSpPr/>
          <p:nvPr/>
        </p:nvSpPr>
        <p:spPr>
          <a:xfrm rot="2760000">
            <a:off x="5276850" y="25717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4" name="Down Arrow 223"/>
          <p:cNvSpPr/>
          <p:nvPr/>
        </p:nvSpPr>
        <p:spPr>
          <a:xfrm rot="18840000" flipH="1">
            <a:off x="4889500" y="25685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5" name="TextBox 224"/>
          <p:cNvSpPr txBox="1">
            <a:spLocks noChangeArrowheads="1"/>
          </p:cNvSpPr>
          <p:nvPr/>
        </p:nvSpPr>
        <p:spPr bwMode="auto">
          <a:xfrm>
            <a:off x="5140325" y="272573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4</a:t>
            </a:r>
          </a:p>
        </p:txBody>
      </p:sp>
      <p:sp>
        <p:nvSpPr>
          <p:cNvPr id="226" name="Down Arrow 225"/>
          <p:cNvSpPr/>
          <p:nvPr/>
        </p:nvSpPr>
        <p:spPr>
          <a:xfrm rot="2760000">
            <a:off x="6092825" y="25527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7" name="Down Arrow 226"/>
          <p:cNvSpPr/>
          <p:nvPr/>
        </p:nvSpPr>
        <p:spPr>
          <a:xfrm rot="18840000" flipH="1">
            <a:off x="5707062" y="25495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8" name="TextBox 227"/>
          <p:cNvSpPr txBox="1">
            <a:spLocks noChangeArrowheads="1"/>
          </p:cNvSpPr>
          <p:nvPr/>
        </p:nvSpPr>
        <p:spPr bwMode="auto">
          <a:xfrm>
            <a:off x="5956300" y="270668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6</a:t>
            </a:r>
          </a:p>
        </p:txBody>
      </p:sp>
      <p:sp>
        <p:nvSpPr>
          <p:cNvPr id="229" name="Down Arrow 228"/>
          <p:cNvSpPr/>
          <p:nvPr/>
        </p:nvSpPr>
        <p:spPr>
          <a:xfrm rot="2760000">
            <a:off x="6900862" y="25320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0" name="Down Arrow 229"/>
          <p:cNvSpPr/>
          <p:nvPr/>
        </p:nvSpPr>
        <p:spPr>
          <a:xfrm rot="18840000" flipH="1">
            <a:off x="6515100" y="2528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1" name="TextBox 230"/>
          <p:cNvSpPr txBox="1">
            <a:spLocks noChangeArrowheads="1"/>
          </p:cNvSpPr>
          <p:nvPr/>
        </p:nvSpPr>
        <p:spPr bwMode="auto">
          <a:xfrm>
            <a:off x="6764338" y="2686050"/>
            <a:ext cx="157162" cy="338138"/>
          </a:xfrm>
          <a:prstGeom prst="rect">
            <a:avLst/>
          </a:prstGeom>
          <a:noFill/>
          <a:ln w="9525">
            <a:noFill/>
            <a:miter lim="800000"/>
            <a:headEnd/>
            <a:tailEnd/>
          </a:ln>
        </p:spPr>
        <p:txBody>
          <a:bodyPr wrap="none" lIns="0" tIns="0" rIns="0" bIns="0">
            <a:spAutoFit/>
          </a:bodyPr>
          <a:lstStyle/>
          <a:p>
            <a:r>
              <a:rPr lang="en-CA" sz="2200" b="1">
                <a:solidFill>
                  <a:srgbClr val="FF0000"/>
                </a:solidFill>
              </a:rPr>
              <a:t>4</a:t>
            </a:r>
          </a:p>
        </p:txBody>
      </p:sp>
      <p:sp>
        <p:nvSpPr>
          <p:cNvPr id="232" name="Down Arrow 231"/>
          <p:cNvSpPr/>
          <p:nvPr/>
        </p:nvSpPr>
        <p:spPr>
          <a:xfrm rot="18840000" flipH="1">
            <a:off x="7369175" y="25511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3" name="TextBox 232"/>
          <p:cNvSpPr txBox="1">
            <a:spLocks noChangeArrowheads="1"/>
          </p:cNvSpPr>
          <p:nvPr/>
        </p:nvSpPr>
        <p:spPr bwMode="auto">
          <a:xfrm>
            <a:off x="7559675" y="267493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a:t>
            </a:r>
          </a:p>
        </p:txBody>
      </p:sp>
      <p:sp>
        <p:nvSpPr>
          <p:cNvPr id="234" name="Down Arrow 233"/>
          <p:cNvSpPr/>
          <p:nvPr/>
        </p:nvSpPr>
        <p:spPr>
          <a:xfrm rot="2760000">
            <a:off x="5688012" y="29749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5" name="Down Arrow 234"/>
          <p:cNvSpPr/>
          <p:nvPr/>
        </p:nvSpPr>
        <p:spPr>
          <a:xfrm rot="18840000" flipH="1">
            <a:off x="5300662" y="29718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6" name="TextBox 235"/>
          <p:cNvSpPr txBox="1">
            <a:spLocks noChangeArrowheads="1"/>
          </p:cNvSpPr>
          <p:nvPr/>
        </p:nvSpPr>
        <p:spPr bwMode="auto">
          <a:xfrm>
            <a:off x="5448300" y="3128963"/>
            <a:ext cx="312738"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237" name="Down Arrow 236"/>
          <p:cNvSpPr/>
          <p:nvPr/>
        </p:nvSpPr>
        <p:spPr>
          <a:xfrm rot="2760000">
            <a:off x="6511925" y="29638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8" name="Down Arrow 237"/>
          <p:cNvSpPr/>
          <p:nvPr/>
        </p:nvSpPr>
        <p:spPr>
          <a:xfrm rot="18840000" flipH="1">
            <a:off x="6126162" y="2960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9" name="TextBox 238"/>
          <p:cNvSpPr txBox="1">
            <a:spLocks noChangeArrowheads="1"/>
          </p:cNvSpPr>
          <p:nvPr/>
        </p:nvSpPr>
        <p:spPr bwMode="auto">
          <a:xfrm>
            <a:off x="6272213" y="3117850"/>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240" name="Down Arrow 239"/>
          <p:cNvSpPr/>
          <p:nvPr/>
        </p:nvSpPr>
        <p:spPr>
          <a:xfrm rot="2760000">
            <a:off x="7319962" y="29352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1" name="Down Arrow 240"/>
          <p:cNvSpPr/>
          <p:nvPr/>
        </p:nvSpPr>
        <p:spPr>
          <a:xfrm rot="18840000" flipH="1">
            <a:off x="6934200" y="29321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2" name="TextBox 241"/>
          <p:cNvSpPr txBox="1">
            <a:spLocks noChangeArrowheads="1"/>
          </p:cNvSpPr>
          <p:nvPr/>
        </p:nvSpPr>
        <p:spPr bwMode="auto">
          <a:xfrm>
            <a:off x="7185025" y="3087688"/>
            <a:ext cx="157163" cy="338137"/>
          </a:xfrm>
          <a:prstGeom prst="rect">
            <a:avLst/>
          </a:prstGeom>
          <a:noFill/>
          <a:ln w="9525">
            <a:noFill/>
            <a:miter lim="800000"/>
            <a:headEnd/>
            <a:tailEnd/>
          </a:ln>
        </p:spPr>
        <p:txBody>
          <a:bodyPr wrap="none" lIns="0" tIns="0" rIns="0" bIns="0">
            <a:spAutoFit/>
          </a:bodyPr>
          <a:lstStyle/>
          <a:p>
            <a:r>
              <a:rPr lang="en-CA" sz="2200" b="1">
                <a:solidFill>
                  <a:srgbClr val="FF0000"/>
                </a:solidFill>
              </a:rPr>
              <a:t>5</a:t>
            </a:r>
          </a:p>
        </p:txBody>
      </p:sp>
      <p:sp>
        <p:nvSpPr>
          <p:cNvPr id="243" name="Down Arrow 242"/>
          <p:cNvSpPr/>
          <p:nvPr/>
        </p:nvSpPr>
        <p:spPr>
          <a:xfrm rot="2760000">
            <a:off x="5283200" y="34051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4" name="TextBox 243"/>
          <p:cNvSpPr txBox="1">
            <a:spLocks noChangeArrowheads="1"/>
          </p:cNvSpPr>
          <p:nvPr/>
        </p:nvSpPr>
        <p:spPr bwMode="auto">
          <a:xfrm>
            <a:off x="5027613" y="3559175"/>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245" name="Down Arrow 244"/>
          <p:cNvSpPr/>
          <p:nvPr/>
        </p:nvSpPr>
        <p:spPr>
          <a:xfrm rot="2760000">
            <a:off x="6107112" y="33940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6" name="Down Arrow 245"/>
          <p:cNvSpPr/>
          <p:nvPr/>
        </p:nvSpPr>
        <p:spPr>
          <a:xfrm rot="18840000" flipH="1">
            <a:off x="5721350" y="33909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7" name="TextBox 246"/>
          <p:cNvSpPr txBox="1">
            <a:spLocks noChangeArrowheads="1"/>
          </p:cNvSpPr>
          <p:nvPr/>
        </p:nvSpPr>
        <p:spPr bwMode="auto">
          <a:xfrm>
            <a:off x="5867400" y="3548063"/>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20</a:t>
            </a:r>
          </a:p>
        </p:txBody>
      </p:sp>
      <p:sp>
        <p:nvSpPr>
          <p:cNvPr id="248" name="Down Arrow 247"/>
          <p:cNvSpPr/>
          <p:nvPr/>
        </p:nvSpPr>
        <p:spPr>
          <a:xfrm rot="2760000">
            <a:off x="6923087" y="33575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9" name="Down Arrow 248"/>
          <p:cNvSpPr/>
          <p:nvPr/>
        </p:nvSpPr>
        <p:spPr>
          <a:xfrm rot="18840000" flipH="1">
            <a:off x="6537325" y="33543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0" name="TextBox 249"/>
          <p:cNvSpPr txBox="1">
            <a:spLocks noChangeArrowheads="1"/>
          </p:cNvSpPr>
          <p:nvPr/>
        </p:nvSpPr>
        <p:spPr bwMode="auto">
          <a:xfrm>
            <a:off x="6692900" y="3519488"/>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15</a:t>
            </a:r>
          </a:p>
        </p:txBody>
      </p:sp>
      <p:sp>
        <p:nvSpPr>
          <p:cNvPr id="251" name="Down Arrow 250"/>
          <p:cNvSpPr/>
          <p:nvPr/>
        </p:nvSpPr>
        <p:spPr>
          <a:xfrm rot="2760000">
            <a:off x="4883150" y="38068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2" name="TextBox 251"/>
          <p:cNvSpPr txBox="1">
            <a:spLocks noChangeArrowheads="1"/>
          </p:cNvSpPr>
          <p:nvPr/>
        </p:nvSpPr>
        <p:spPr bwMode="auto">
          <a:xfrm>
            <a:off x="4645025" y="3962400"/>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10</a:t>
            </a:r>
          </a:p>
        </p:txBody>
      </p:sp>
      <p:sp>
        <p:nvSpPr>
          <p:cNvPr id="253" name="Down Arrow 252"/>
          <p:cNvSpPr/>
          <p:nvPr/>
        </p:nvSpPr>
        <p:spPr>
          <a:xfrm rot="2760000">
            <a:off x="5707062" y="37973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4" name="Down Arrow 253"/>
          <p:cNvSpPr/>
          <p:nvPr/>
        </p:nvSpPr>
        <p:spPr>
          <a:xfrm rot="18840000" flipH="1">
            <a:off x="5321300" y="3794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5" name="TextBox 254"/>
          <p:cNvSpPr txBox="1">
            <a:spLocks noChangeArrowheads="1"/>
          </p:cNvSpPr>
          <p:nvPr/>
        </p:nvSpPr>
        <p:spPr bwMode="auto">
          <a:xfrm>
            <a:off x="5476875" y="3951288"/>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30</a:t>
            </a:r>
          </a:p>
        </p:txBody>
      </p:sp>
      <p:sp>
        <p:nvSpPr>
          <p:cNvPr id="256" name="Down Arrow 255"/>
          <p:cNvSpPr/>
          <p:nvPr/>
        </p:nvSpPr>
        <p:spPr>
          <a:xfrm rot="2760000">
            <a:off x="6524625" y="37592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7" name="Down Arrow 256"/>
          <p:cNvSpPr/>
          <p:nvPr/>
        </p:nvSpPr>
        <p:spPr>
          <a:xfrm rot="18840000" flipH="1">
            <a:off x="6137275" y="37560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8" name="TextBox 257"/>
          <p:cNvSpPr txBox="1">
            <a:spLocks noChangeArrowheads="1"/>
          </p:cNvSpPr>
          <p:nvPr/>
        </p:nvSpPr>
        <p:spPr bwMode="auto">
          <a:xfrm>
            <a:off x="6284913" y="3913188"/>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35</a:t>
            </a:r>
          </a:p>
        </p:txBody>
      </p:sp>
      <p:sp>
        <p:nvSpPr>
          <p:cNvPr id="259" name="Down Arrow 258"/>
          <p:cNvSpPr/>
          <p:nvPr/>
        </p:nvSpPr>
        <p:spPr>
          <a:xfrm rot="18840000" flipH="1">
            <a:off x="6986587" y="377190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0" name="TextBox 259"/>
          <p:cNvSpPr txBox="1">
            <a:spLocks noChangeArrowheads="1"/>
          </p:cNvSpPr>
          <p:nvPr/>
        </p:nvSpPr>
        <p:spPr bwMode="auto">
          <a:xfrm>
            <a:off x="7099300" y="3922713"/>
            <a:ext cx="314325" cy="339725"/>
          </a:xfrm>
          <a:prstGeom prst="rect">
            <a:avLst/>
          </a:prstGeom>
          <a:noFill/>
          <a:ln w="9525">
            <a:noFill/>
            <a:miter lim="800000"/>
            <a:headEnd/>
            <a:tailEnd/>
          </a:ln>
        </p:spPr>
        <p:txBody>
          <a:bodyPr wrap="none" lIns="0" tIns="0" rIns="0" bIns="0">
            <a:spAutoFit/>
          </a:bodyPr>
          <a:lstStyle/>
          <a:p>
            <a:r>
              <a:rPr lang="en-CA" sz="2200" b="1">
                <a:solidFill>
                  <a:srgbClr val="FF0000"/>
                </a:solidFill>
              </a:rPr>
              <a:t>15</a:t>
            </a:r>
          </a:p>
        </p:txBody>
      </p:sp>
      <p:sp>
        <p:nvSpPr>
          <p:cNvPr id="261" name="Down Arrow 260"/>
          <p:cNvSpPr/>
          <p:nvPr/>
        </p:nvSpPr>
        <p:spPr>
          <a:xfrm rot="2760000">
            <a:off x="5299075" y="42084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2" name="Down Arrow 261"/>
          <p:cNvSpPr/>
          <p:nvPr/>
        </p:nvSpPr>
        <p:spPr>
          <a:xfrm rot="18840000" flipH="1">
            <a:off x="4913312" y="42052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3" name="TextBox 262"/>
          <p:cNvSpPr txBox="1">
            <a:spLocks noChangeArrowheads="1"/>
          </p:cNvSpPr>
          <p:nvPr/>
        </p:nvSpPr>
        <p:spPr bwMode="auto">
          <a:xfrm>
            <a:off x="5076825" y="4344988"/>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40</a:t>
            </a:r>
          </a:p>
        </p:txBody>
      </p:sp>
      <p:sp>
        <p:nvSpPr>
          <p:cNvPr id="264" name="Down Arrow 263"/>
          <p:cNvSpPr/>
          <p:nvPr/>
        </p:nvSpPr>
        <p:spPr>
          <a:xfrm rot="2760000">
            <a:off x="6115050" y="41703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5" name="Down Arrow 264"/>
          <p:cNvSpPr/>
          <p:nvPr/>
        </p:nvSpPr>
        <p:spPr>
          <a:xfrm rot="18840000" flipH="1">
            <a:off x="5729287" y="41671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6" name="TextBox 265"/>
          <p:cNvSpPr txBox="1">
            <a:spLocks noChangeArrowheads="1"/>
          </p:cNvSpPr>
          <p:nvPr/>
        </p:nvSpPr>
        <p:spPr bwMode="auto">
          <a:xfrm>
            <a:off x="5902325" y="4341813"/>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65</a:t>
            </a:r>
          </a:p>
        </p:txBody>
      </p:sp>
      <p:sp>
        <p:nvSpPr>
          <p:cNvPr id="269" name="Down Arrow 268"/>
          <p:cNvSpPr/>
          <p:nvPr/>
        </p:nvSpPr>
        <p:spPr>
          <a:xfrm rot="2760000">
            <a:off x="6932612" y="41767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0" name="Down Arrow 269"/>
          <p:cNvSpPr/>
          <p:nvPr/>
        </p:nvSpPr>
        <p:spPr>
          <a:xfrm rot="18840000" flipH="1">
            <a:off x="6545262" y="41735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1" name="TextBox 270"/>
          <p:cNvSpPr txBox="1">
            <a:spLocks noChangeArrowheads="1"/>
          </p:cNvSpPr>
          <p:nvPr/>
        </p:nvSpPr>
        <p:spPr bwMode="auto">
          <a:xfrm>
            <a:off x="6710363" y="4330700"/>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50</a:t>
            </a:r>
          </a:p>
        </p:txBody>
      </p:sp>
      <p:sp>
        <p:nvSpPr>
          <p:cNvPr id="272" name="Down Arrow 271"/>
          <p:cNvSpPr/>
          <p:nvPr/>
        </p:nvSpPr>
        <p:spPr>
          <a:xfrm rot="18840000" flipH="1">
            <a:off x="7400925" y="41957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3" name="TextBox 272"/>
          <p:cNvSpPr txBox="1">
            <a:spLocks noChangeArrowheads="1"/>
          </p:cNvSpPr>
          <p:nvPr/>
        </p:nvSpPr>
        <p:spPr bwMode="auto">
          <a:xfrm>
            <a:off x="7513638" y="4329113"/>
            <a:ext cx="314325"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15</a:t>
            </a:r>
          </a:p>
        </p:txBody>
      </p:sp>
      <p:sp>
        <p:nvSpPr>
          <p:cNvPr id="274" name="Down Arrow 273"/>
          <p:cNvSpPr/>
          <p:nvPr/>
        </p:nvSpPr>
        <p:spPr>
          <a:xfrm rot="2760000">
            <a:off x="5727700" y="4611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5" name="Down Arrow 274"/>
          <p:cNvSpPr/>
          <p:nvPr/>
        </p:nvSpPr>
        <p:spPr>
          <a:xfrm rot="18840000" flipH="1">
            <a:off x="5341937" y="46069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6" name="TextBox 275"/>
          <p:cNvSpPr txBox="1">
            <a:spLocks noChangeArrowheads="1"/>
          </p:cNvSpPr>
          <p:nvPr/>
        </p:nvSpPr>
        <p:spPr bwMode="auto">
          <a:xfrm>
            <a:off x="5384800" y="4756150"/>
            <a:ext cx="471488" cy="338138"/>
          </a:xfrm>
          <a:prstGeom prst="rect">
            <a:avLst/>
          </a:prstGeom>
          <a:noFill/>
          <a:ln w="9525">
            <a:noFill/>
            <a:miter lim="800000"/>
            <a:headEnd/>
            <a:tailEnd/>
          </a:ln>
        </p:spPr>
        <p:txBody>
          <a:bodyPr wrap="none" lIns="0" tIns="0" rIns="0" bIns="0">
            <a:spAutoFit/>
          </a:bodyPr>
          <a:lstStyle/>
          <a:p>
            <a:r>
              <a:rPr lang="en-CA" sz="2200" b="1">
                <a:solidFill>
                  <a:srgbClr val="FF0000"/>
                </a:solidFill>
              </a:rPr>
              <a:t>105</a:t>
            </a:r>
          </a:p>
        </p:txBody>
      </p:sp>
      <p:sp>
        <p:nvSpPr>
          <p:cNvPr id="277" name="Down Arrow 276"/>
          <p:cNvSpPr/>
          <p:nvPr/>
        </p:nvSpPr>
        <p:spPr>
          <a:xfrm rot="2760000">
            <a:off x="6543675" y="45735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8" name="Down Arrow 277"/>
          <p:cNvSpPr/>
          <p:nvPr/>
        </p:nvSpPr>
        <p:spPr>
          <a:xfrm rot="18840000" flipH="1">
            <a:off x="6157912" y="45704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9" name="TextBox 278"/>
          <p:cNvSpPr txBox="1">
            <a:spLocks noChangeArrowheads="1"/>
          </p:cNvSpPr>
          <p:nvPr/>
        </p:nvSpPr>
        <p:spPr bwMode="auto">
          <a:xfrm>
            <a:off x="6235700" y="4735513"/>
            <a:ext cx="455613" cy="339725"/>
          </a:xfrm>
          <a:prstGeom prst="rect">
            <a:avLst/>
          </a:prstGeom>
          <a:noFill/>
          <a:ln w="9525">
            <a:noFill/>
            <a:miter lim="800000"/>
            <a:headEnd/>
            <a:tailEnd/>
          </a:ln>
        </p:spPr>
        <p:txBody>
          <a:bodyPr wrap="none" lIns="0" tIns="0" rIns="0" bIns="0">
            <a:spAutoFit/>
          </a:bodyPr>
          <a:lstStyle/>
          <a:p>
            <a:r>
              <a:rPr lang="en-CA" sz="2200" b="1">
                <a:solidFill>
                  <a:srgbClr val="FF0000"/>
                </a:solidFill>
              </a:rPr>
              <a:t>115</a:t>
            </a:r>
          </a:p>
        </p:txBody>
      </p:sp>
      <p:sp>
        <p:nvSpPr>
          <p:cNvPr id="280" name="Down Arrow 279"/>
          <p:cNvSpPr/>
          <p:nvPr/>
        </p:nvSpPr>
        <p:spPr>
          <a:xfrm rot="2760000">
            <a:off x="7361237" y="45799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1" name="Down Arrow 280"/>
          <p:cNvSpPr/>
          <p:nvPr/>
        </p:nvSpPr>
        <p:spPr>
          <a:xfrm rot="18840000" flipH="1">
            <a:off x="6973887" y="45767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2" name="TextBox 281"/>
          <p:cNvSpPr txBox="1">
            <a:spLocks noChangeArrowheads="1"/>
          </p:cNvSpPr>
          <p:nvPr/>
        </p:nvSpPr>
        <p:spPr bwMode="auto">
          <a:xfrm>
            <a:off x="7104063" y="4733925"/>
            <a:ext cx="314325" cy="338138"/>
          </a:xfrm>
          <a:prstGeom prst="rect">
            <a:avLst/>
          </a:prstGeom>
          <a:noFill/>
          <a:ln w="9525">
            <a:noFill/>
            <a:miter lim="800000"/>
            <a:headEnd/>
            <a:tailEnd/>
          </a:ln>
        </p:spPr>
        <p:txBody>
          <a:bodyPr wrap="none" lIns="0" tIns="0" rIns="0" bIns="0">
            <a:spAutoFit/>
          </a:bodyPr>
          <a:lstStyle/>
          <a:p>
            <a:r>
              <a:rPr lang="en-CA" sz="2200" b="1">
                <a:solidFill>
                  <a:srgbClr val="FF0000"/>
                </a:solidFill>
              </a:rPr>
              <a:t>65</a:t>
            </a:r>
          </a:p>
        </p:txBody>
      </p:sp>
      <p:sp>
        <p:nvSpPr>
          <p:cNvPr id="283" name="Down Arrow 282"/>
          <p:cNvSpPr/>
          <p:nvPr/>
        </p:nvSpPr>
        <p:spPr>
          <a:xfrm rot="2760000">
            <a:off x="6138862" y="49958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4" name="Down Arrow 283"/>
          <p:cNvSpPr/>
          <p:nvPr/>
        </p:nvSpPr>
        <p:spPr>
          <a:xfrm rot="18840000" flipH="1">
            <a:off x="5753100" y="49926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5" name="TextBox 284"/>
          <p:cNvSpPr txBox="1">
            <a:spLocks noChangeArrowheads="1"/>
          </p:cNvSpPr>
          <p:nvPr/>
        </p:nvSpPr>
        <p:spPr bwMode="auto">
          <a:xfrm>
            <a:off x="5813425" y="5149850"/>
            <a:ext cx="469900" cy="338138"/>
          </a:xfrm>
          <a:prstGeom prst="rect">
            <a:avLst/>
          </a:prstGeom>
          <a:noFill/>
          <a:ln w="9525">
            <a:noFill/>
            <a:miter lim="800000"/>
            <a:headEnd/>
            <a:tailEnd/>
          </a:ln>
        </p:spPr>
        <p:txBody>
          <a:bodyPr wrap="none" lIns="0" tIns="0" rIns="0" bIns="0">
            <a:spAutoFit/>
          </a:bodyPr>
          <a:lstStyle/>
          <a:p>
            <a:r>
              <a:rPr lang="en-CA" sz="2200" b="1">
                <a:solidFill>
                  <a:srgbClr val="FF0000"/>
                </a:solidFill>
              </a:rPr>
              <a:t>220</a:t>
            </a:r>
          </a:p>
        </p:txBody>
      </p:sp>
      <p:sp>
        <p:nvSpPr>
          <p:cNvPr id="286" name="Down Arrow 285"/>
          <p:cNvSpPr/>
          <p:nvPr/>
        </p:nvSpPr>
        <p:spPr>
          <a:xfrm rot="2760000">
            <a:off x="6954837" y="49593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7" name="Down Arrow 286"/>
          <p:cNvSpPr/>
          <p:nvPr/>
        </p:nvSpPr>
        <p:spPr>
          <a:xfrm rot="18840000" flipH="1">
            <a:off x="6569075" y="49561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8" name="TextBox 287"/>
          <p:cNvSpPr txBox="1">
            <a:spLocks noChangeArrowheads="1"/>
          </p:cNvSpPr>
          <p:nvPr/>
        </p:nvSpPr>
        <p:spPr bwMode="auto">
          <a:xfrm>
            <a:off x="6629400" y="5138738"/>
            <a:ext cx="471488" cy="338137"/>
          </a:xfrm>
          <a:prstGeom prst="rect">
            <a:avLst/>
          </a:prstGeom>
          <a:noFill/>
          <a:ln w="9525">
            <a:noFill/>
            <a:miter lim="800000"/>
            <a:headEnd/>
            <a:tailEnd/>
          </a:ln>
        </p:spPr>
        <p:txBody>
          <a:bodyPr wrap="none" lIns="0" tIns="0" rIns="0" bIns="0">
            <a:spAutoFit/>
          </a:bodyPr>
          <a:lstStyle/>
          <a:p>
            <a:r>
              <a:rPr lang="en-CA" sz="2200" b="1">
                <a:solidFill>
                  <a:srgbClr val="FF0000"/>
                </a:solidFill>
              </a:rPr>
              <a:t>180</a:t>
            </a:r>
          </a:p>
        </p:txBody>
      </p:sp>
      <p:sp>
        <p:nvSpPr>
          <p:cNvPr id="289" name="Down Arrow 288"/>
          <p:cNvSpPr/>
          <p:nvPr/>
        </p:nvSpPr>
        <p:spPr>
          <a:xfrm rot="2760000">
            <a:off x="5715000" y="54292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0" name="TextBox 289"/>
          <p:cNvSpPr txBox="1">
            <a:spLocks noChangeArrowheads="1"/>
          </p:cNvSpPr>
          <p:nvPr/>
        </p:nvSpPr>
        <p:spPr bwMode="auto">
          <a:xfrm>
            <a:off x="5449888" y="5583238"/>
            <a:ext cx="471487" cy="338137"/>
          </a:xfrm>
          <a:prstGeom prst="rect">
            <a:avLst/>
          </a:prstGeom>
          <a:noFill/>
          <a:ln w="9525">
            <a:noFill/>
            <a:miter lim="800000"/>
            <a:headEnd/>
            <a:tailEnd/>
          </a:ln>
        </p:spPr>
        <p:txBody>
          <a:bodyPr wrap="none" lIns="0" tIns="0" rIns="0" bIns="0">
            <a:spAutoFit/>
          </a:bodyPr>
          <a:lstStyle/>
          <a:p>
            <a:r>
              <a:rPr lang="en-CA" sz="2200" b="1">
                <a:solidFill>
                  <a:srgbClr val="FF0000"/>
                </a:solidFill>
              </a:rPr>
              <a:t>220</a:t>
            </a:r>
          </a:p>
        </p:txBody>
      </p:sp>
      <p:sp>
        <p:nvSpPr>
          <p:cNvPr id="291" name="Down Arrow 290"/>
          <p:cNvSpPr/>
          <p:nvPr/>
        </p:nvSpPr>
        <p:spPr>
          <a:xfrm rot="2760000">
            <a:off x="6551612" y="54324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2" name="Down Arrow 291"/>
          <p:cNvSpPr/>
          <p:nvPr/>
        </p:nvSpPr>
        <p:spPr>
          <a:xfrm rot="18840000" flipH="1">
            <a:off x="6156325" y="54038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3" name="TextBox 292"/>
          <p:cNvSpPr txBox="1">
            <a:spLocks noChangeArrowheads="1"/>
          </p:cNvSpPr>
          <p:nvPr/>
        </p:nvSpPr>
        <p:spPr bwMode="auto">
          <a:xfrm>
            <a:off x="6234113" y="5568950"/>
            <a:ext cx="471487" cy="338138"/>
          </a:xfrm>
          <a:prstGeom prst="rect">
            <a:avLst/>
          </a:prstGeom>
          <a:noFill/>
          <a:ln w="9525">
            <a:noFill/>
            <a:miter lim="800000"/>
            <a:headEnd/>
            <a:tailEnd/>
          </a:ln>
        </p:spPr>
        <p:txBody>
          <a:bodyPr wrap="none" lIns="0" tIns="0" rIns="0" bIns="0">
            <a:spAutoFit/>
          </a:bodyPr>
          <a:lstStyle/>
          <a:p>
            <a:r>
              <a:rPr lang="en-CA" sz="2200" b="1">
                <a:solidFill>
                  <a:srgbClr val="FF0000"/>
                </a:solidFill>
              </a:rPr>
              <a:t>400</a:t>
            </a:r>
          </a:p>
        </p:txBody>
      </p:sp>
      <p:sp>
        <p:nvSpPr>
          <p:cNvPr id="294" name="Down Arrow 293"/>
          <p:cNvSpPr/>
          <p:nvPr/>
        </p:nvSpPr>
        <p:spPr>
          <a:xfrm rot="2760000">
            <a:off x="6161087" y="58134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5" name="Down Arrow 294"/>
          <p:cNvSpPr/>
          <p:nvPr/>
        </p:nvSpPr>
        <p:spPr>
          <a:xfrm rot="18840000" flipH="1">
            <a:off x="5775325" y="58102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6" name="TextBox 295"/>
          <p:cNvSpPr txBox="1">
            <a:spLocks noChangeArrowheads="1"/>
          </p:cNvSpPr>
          <p:nvPr/>
        </p:nvSpPr>
        <p:spPr bwMode="auto">
          <a:xfrm>
            <a:off x="5835650" y="5957888"/>
            <a:ext cx="471488" cy="338137"/>
          </a:xfrm>
          <a:prstGeom prst="rect">
            <a:avLst/>
          </a:prstGeom>
          <a:noFill/>
          <a:ln w="9525">
            <a:noFill/>
            <a:miter lim="800000"/>
            <a:headEnd/>
            <a:tailEnd/>
          </a:ln>
        </p:spPr>
        <p:txBody>
          <a:bodyPr wrap="none" lIns="0" tIns="0" rIns="0" bIns="0">
            <a:spAutoFit/>
          </a:bodyPr>
          <a:lstStyle/>
          <a:p>
            <a:r>
              <a:rPr lang="en-CA" sz="2200" b="1">
                <a:solidFill>
                  <a:srgbClr val="FF0000"/>
                </a:solidFill>
              </a:rPr>
              <a:t>520</a:t>
            </a:r>
          </a:p>
        </p:txBody>
      </p:sp>
      <p:sp>
        <p:nvSpPr>
          <p:cNvPr id="297" name="Down Arrow 296"/>
          <p:cNvSpPr/>
          <p:nvPr/>
        </p:nvSpPr>
        <p:spPr>
          <a:xfrm rot="18840000" flipH="1">
            <a:off x="6629400" y="583088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8" name="TextBox 297"/>
          <p:cNvSpPr txBox="1">
            <a:spLocks noChangeArrowheads="1"/>
          </p:cNvSpPr>
          <p:nvPr/>
        </p:nvSpPr>
        <p:spPr bwMode="auto">
          <a:xfrm>
            <a:off x="6699250" y="5956300"/>
            <a:ext cx="471488" cy="338138"/>
          </a:xfrm>
          <a:prstGeom prst="rect">
            <a:avLst/>
          </a:prstGeom>
          <a:noFill/>
          <a:ln w="9525">
            <a:noFill/>
            <a:miter lim="800000"/>
            <a:headEnd/>
            <a:tailEnd/>
          </a:ln>
        </p:spPr>
        <p:txBody>
          <a:bodyPr wrap="none" lIns="0" tIns="0" rIns="0" bIns="0">
            <a:spAutoFit/>
          </a:bodyPr>
          <a:lstStyle/>
          <a:p>
            <a:r>
              <a:rPr lang="en-CA" sz="2200" b="1">
                <a:solidFill>
                  <a:srgbClr val="FF0000"/>
                </a:solidFill>
              </a:rPr>
              <a:t>400</a:t>
            </a:r>
          </a:p>
        </p:txBody>
      </p:sp>
      <p:sp>
        <p:nvSpPr>
          <p:cNvPr id="299" name="Down Arrow 298"/>
          <p:cNvSpPr/>
          <p:nvPr/>
        </p:nvSpPr>
        <p:spPr>
          <a:xfrm rot="2760000">
            <a:off x="6604000" y="61785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0" name="Down Arrow 299"/>
          <p:cNvSpPr/>
          <p:nvPr/>
        </p:nvSpPr>
        <p:spPr>
          <a:xfrm rot="18840000" flipH="1">
            <a:off x="6199187" y="62023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1" name="TextBox 300"/>
          <p:cNvSpPr txBox="1">
            <a:spLocks noChangeArrowheads="1"/>
          </p:cNvSpPr>
          <p:nvPr/>
        </p:nvSpPr>
        <p:spPr bwMode="auto">
          <a:xfrm>
            <a:off x="6075363" y="6199188"/>
            <a:ext cx="1141412" cy="615950"/>
          </a:xfrm>
          <a:prstGeom prst="rect">
            <a:avLst/>
          </a:prstGeom>
          <a:noFill/>
          <a:ln w="9525">
            <a:noFill/>
            <a:miter lim="800000"/>
            <a:headEnd/>
            <a:tailEnd/>
          </a:ln>
        </p:spPr>
        <p:txBody>
          <a:bodyPr wrap="none" lIns="0" tIns="0" rIns="0" bIns="0">
            <a:spAutoFit/>
          </a:bodyPr>
          <a:lstStyle/>
          <a:p>
            <a:r>
              <a:rPr lang="en-CA" sz="4000" b="1">
                <a:solidFill>
                  <a:srgbClr val="0070C0"/>
                </a:solidFill>
              </a:rPr>
              <a:t>1020</a:t>
            </a:r>
          </a:p>
        </p:txBody>
      </p:sp>
      <p:sp>
        <p:nvSpPr>
          <p:cNvPr id="16570"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5"/>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760000">
                                      <p:cBhvr>
                                        <p:cTn id="6" dur="2000" fill="hold"/>
                                        <p:tgtEl>
                                          <p:spTgt spid="3"/>
                                        </p:tgtEl>
                                        <p:attrNameLst>
                                          <p:attrName>r</p:attrName>
                                        </p:attrNameLst>
                                      </p:cBhvr>
                                    </p:animRot>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6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81"/>
                                        </p:tgtEl>
                                        <p:attrNameLst>
                                          <p:attrName>style.visibility</p:attrName>
                                        </p:attrNameLst>
                                      </p:cBhvr>
                                      <p:to>
                                        <p:strVal val="visible"/>
                                      </p:to>
                                    </p:set>
                                    <p:animEffect transition="in" filter="blinds(horizontal)">
                                      <p:cBhvr>
                                        <p:cTn id="14" dur="500"/>
                                        <p:tgtEl>
                                          <p:spTgt spid="8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80"/>
                                        </p:tgtEl>
                                        <p:attrNameLst>
                                          <p:attrName>style.visibility</p:attrName>
                                        </p:attrNameLst>
                                      </p:cBhvr>
                                      <p:to>
                                        <p:strVal val="visible"/>
                                      </p:to>
                                    </p:set>
                                    <p:animEffect transition="in" filter="wipe(up)">
                                      <p:cBhvr>
                                        <p:cTn id="19" dur="500"/>
                                        <p:tgtEl>
                                          <p:spTgt spid="80"/>
                                        </p:tgtEl>
                                      </p:cBhvr>
                                    </p:animEffect>
                                  </p:childTnLst>
                                </p:cTn>
                              </p:par>
                            </p:childTnLst>
                          </p:cTn>
                        </p:par>
                        <p:par>
                          <p:cTn id="20" fill="hold">
                            <p:stCondLst>
                              <p:cond delay="500"/>
                            </p:stCondLst>
                            <p:childTnLst>
                              <p:par>
                                <p:cTn id="21" presetID="35" presetClass="emph" presetSubtype="0" repeatCount="3000" fill="hold" grpId="1" nodeType="afterEffect">
                                  <p:stCondLst>
                                    <p:cond delay="0"/>
                                  </p:stCondLst>
                                  <p:childTnLst>
                                    <p:anim calcmode="discrete" valueType="str">
                                      <p:cBhvr>
                                        <p:cTn id="22" dur="500" fill="hold"/>
                                        <p:tgtEl>
                                          <p:spTgt spid="80"/>
                                        </p:tgtEl>
                                        <p:attrNameLst>
                                          <p:attrName>style.visibility</p:attrName>
                                        </p:attrNameLst>
                                      </p:cBhvr>
                                      <p:tavLst>
                                        <p:tav tm="0">
                                          <p:val>
                                            <p:strVal val="hidden"/>
                                          </p:val>
                                        </p:tav>
                                        <p:tav tm="50000">
                                          <p:val>
                                            <p:strVal val="visible"/>
                                          </p:val>
                                        </p:tav>
                                      </p:tavLst>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2"/>
                                        </p:tgtEl>
                                        <p:attrNameLst>
                                          <p:attrName>style.visibility</p:attrName>
                                        </p:attrNameLst>
                                      </p:cBhvr>
                                      <p:to>
                                        <p:strVal val="visible"/>
                                      </p:to>
                                    </p:set>
                                    <p:animEffect transition="in" filter="blinds(horizontal)">
                                      <p:cBhvr>
                                        <p:cTn id="27" dur="500"/>
                                        <p:tgtEl>
                                          <p:spTgt spid="82"/>
                                        </p:tgtEl>
                                      </p:cBhvr>
                                    </p:animEffect>
                                  </p:childTnLst>
                                </p:cTn>
                              </p:par>
                              <p:par>
                                <p:cTn id="28" presetID="10" presetClass="exit" presetSubtype="0" fill="hold" grpId="2" nodeType="withEffect">
                                  <p:stCondLst>
                                    <p:cond delay="0"/>
                                  </p:stCondLst>
                                  <p:childTnLst>
                                    <p:animEffect transition="out" filter="fade">
                                      <p:cBhvr>
                                        <p:cTn id="29" dur="2000"/>
                                        <p:tgtEl>
                                          <p:spTgt spid="80"/>
                                        </p:tgtEl>
                                      </p:cBhvr>
                                    </p:animEffect>
                                    <p:set>
                                      <p:cBhvr>
                                        <p:cTn id="30" dur="1" fill="hold">
                                          <p:stCondLst>
                                            <p:cond delay="1999"/>
                                          </p:stCondLst>
                                        </p:cTn>
                                        <p:tgtEl>
                                          <p:spTgt spid="8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up)">
                                      <p:cBhvr>
                                        <p:cTn id="35" dur="500"/>
                                        <p:tgtEl>
                                          <p:spTgt spid="83"/>
                                        </p:tgtEl>
                                      </p:cBhvr>
                                    </p:animEffect>
                                  </p:childTnLst>
                                </p:cTn>
                              </p:par>
                            </p:childTnLst>
                          </p:cTn>
                        </p:par>
                        <p:par>
                          <p:cTn id="36" fill="hold">
                            <p:stCondLst>
                              <p:cond delay="500"/>
                            </p:stCondLst>
                            <p:childTnLst>
                              <p:par>
                                <p:cTn id="37" presetID="35" presetClass="emph" presetSubtype="0" repeatCount="3000" fill="hold" grpId="1" nodeType="afterEffect">
                                  <p:stCondLst>
                                    <p:cond delay="0"/>
                                  </p:stCondLst>
                                  <p:childTnLst>
                                    <p:anim calcmode="discrete" valueType="str">
                                      <p:cBhvr>
                                        <p:cTn id="38" dur="500" fill="hold"/>
                                        <p:tgtEl>
                                          <p:spTgt spid="83"/>
                                        </p:tgtEl>
                                        <p:attrNameLst>
                                          <p:attrName>style.visibility</p:attrName>
                                        </p:attrNameLst>
                                      </p:cBhvr>
                                      <p:tavLst>
                                        <p:tav tm="0">
                                          <p:val>
                                            <p:strVal val="hidden"/>
                                          </p:val>
                                        </p:tav>
                                        <p:tav tm="50000">
                                          <p:val>
                                            <p:strVal val="visible"/>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4"/>
                                        </p:tgtEl>
                                        <p:attrNameLst>
                                          <p:attrName>style.visibility</p:attrName>
                                        </p:attrNameLst>
                                      </p:cBhvr>
                                      <p:to>
                                        <p:strVal val="visible"/>
                                      </p:to>
                                    </p:set>
                                    <p:animEffect transition="in" filter="blinds(horizontal)">
                                      <p:cBhvr>
                                        <p:cTn id="43" dur="500"/>
                                        <p:tgtEl>
                                          <p:spTgt spid="84"/>
                                        </p:tgtEl>
                                      </p:cBhvr>
                                    </p:animEffect>
                                  </p:childTnLst>
                                </p:cTn>
                              </p:par>
                              <p:par>
                                <p:cTn id="44" presetID="10" presetClass="exit" presetSubtype="0" fill="hold" grpId="2" nodeType="withEffect">
                                  <p:stCondLst>
                                    <p:cond delay="0"/>
                                  </p:stCondLst>
                                  <p:childTnLst>
                                    <p:animEffect transition="out" filter="fade">
                                      <p:cBhvr>
                                        <p:cTn id="45" dur="2000"/>
                                        <p:tgtEl>
                                          <p:spTgt spid="83"/>
                                        </p:tgtEl>
                                      </p:cBhvr>
                                    </p:animEffect>
                                    <p:set>
                                      <p:cBhvr>
                                        <p:cTn id="46" dur="1" fill="hold">
                                          <p:stCondLst>
                                            <p:cond delay="1999"/>
                                          </p:stCondLst>
                                        </p:cTn>
                                        <p:tgtEl>
                                          <p:spTgt spid="83"/>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85"/>
                                        </p:tgtEl>
                                        <p:attrNameLst>
                                          <p:attrName>style.visibility</p:attrName>
                                        </p:attrNameLst>
                                      </p:cBhvr>
                                      <p:to>
                                        <p:strVal val="visible"/>
                                      </p:to>
                                    </p:set>
                                    <p:animEffect transition="in" filter="wipe(up)">
                                      <p:cBhvr>
                                        <p:cTn id="51" dur="500"/>
                                        <p:tgtEl>
                                          <p:spTgt spid="85"/>
                                        </p:tgtEl>
                                      </p:cBhvr>
                                    </p:animEffect>
                                  </p:childTnLst>
                                </p:cTn>
                              </p:par>
                            </p:childTnLst>
                          </p:cTn>
                        </p:par>
                        <p:par>
                          <p:cTn id="52" fill="hold">
                            <p:stCondLst>
                              <p:cond delay="500"/>
                            </p:stCondLst>
                            <p:childTnLst>
                              <p:par>
                                <p:cTn id="53" presetID="35" presetClass="emph" presetSubtype="0" repeatCount="3000" fill="hold" grpId="1" nodeType="afterEffect">
                                  <p:stCondLst>
                                    <p:cond delay="0"/>
                                  </p:stCondLst>
                                  <p:childTnLst>
                                    <p:anim calcmode="discrete" valueType="str">
                                      <p:cBhvr>
                                        <p:cTn id="54" dur="500" fill="hold"/>
                                        <p:tgtEl>
                                          <p:spTgt spid="85"/>
                                        </p:tgtEl>
                                        <p:attrNameLst>
                                          <p:attrName>style.visibility</p:attrName>
                                        </p:attrNameLst>
                                      </p:cBhvr>
                                      <p:tavLst>
                                        <p:tav tm="0">
                                          <p:val>
                                            <p:strVal val="hidden"/>
                                          </p:val>
                                        </p:tav>
                                        <p:tav tm="50000">
                                          <p:val>
                                            <p:strVal val="visible"/>
                                          </p:val>
                                        </p:tav>
                                      </p:tavLst>
                                    </p:anim>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blinds(horizontal)">
                                      <p:cBhvr>
                                        <p:cTn id="59" dur="500"/>
                                        <p:tgtEl>
                                          <p:spTgt spid="86"/>
                                        </p:tgtEl>
                                      </p:cBhvr>
                                    </p:animEffect>
                                  </p:childTnLst>
                                </p:cTn>
                              </p:par>
                              <p:par>
                                <p:cTn id="60" presetID="10" presetClass="exit" presetSubtype="0" fill="hold" grpId="2" nodeType="withEffect">
                                  <p:stCondLst>
                                    <p:cond delay="0"/>
                                  </p:stCondLst>
                                  <p:childTnLst>
                                    <p:animEffect transition="out" filter="fade">
                                      <p:cBhvr>
                                        <p:cTn id="61" dur="2000"/>
                                        <p:tgtEl>
                                          <p:spTgt spid="85"/>
                                        </p:tgtEl>
                                      </p:cBhvr>
                                    </p:animEffect>
                                    <p:set>
                                      <p:cBhvr>
                                        <p:cTn id="62" dur="1" fill="hold">
                                          <p:stCondLst>
                                            <p:cond delay="1999"/>
                                          </p:stCondLst>
                                        </p:cTn>
                                        <p:tgtEl>
                                          <p:spTgt spid="8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87"/>
                                        </p:tgtEl>
                                        <p:attrNameLst>
                                          <p:attrName>style.visibility</p:attrName>
                                        </p:attrNameLst>
                                      </p:cBhvr>
                                      <p:to>
                                        <p:strVal val="visible"/>
                                      </p:to>
                                    </p:set>
                                    <p:animEffect transition="in" filter="wipe(up)">
                                      <p:cBhvr>
                                        <p:cTn id="67" dur="500"/>
                                        <p:tgtEl>
                                          <p:spTgt spid="87"/>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88"/>
                                        </p:tgtEl>
                                        <p:attrNameLst>
                                          <p:attrName>style.visibility</p:attrName>
                                        </p:attrNameLst>
                                      </p:cBhvr>
                                      <p:to>
                                        <p:strVal val="visible"/>
                                      </p:to>
                                    </p:set>
                                    <p:animEffect transition="in" filter="wipe(up)">
                                      <p:cBhvr>
                                        <p:cTn id="70" dur="500"/>
                                        <p:tgtEl>
                                          <p:spTgt spid="88"/>
                                        </p:tgtEl>
                                      </p:cBhvr>
                                    </p:animEffect>
                                  </p:childTnLst>
                                </p:cTn>
                              </p:par>
                            </p:childTnLst>
                          </p:cTn>
                        </p:par>
                        <p:par>
                          <p:cTn id="71" fill="hold">
                            <p:stCondLst>
                              <p:cond delay="500"/>
                            </p:stCondLst>
                            <p:childTnLst>
                              <p:par>
                                <p:cTn id="72" presetID="35" presetClass="emph" presetSubtype="0" repeatCount="3000" fill="hold" grpId="1" nodeType="afterEffect">
                                  <p:stCondLst>
                                    <p:cond delay="0"/>
                                  </p:stCondLst>
                                  <p:childTnLst>
                                    <p:anim calcmode="discrete" valueType="str">
                                      <p:cBhvr>
                                        <p:cTn id="73" dur="500" fill="hold"/>
                                        <p:tgtEl>
                                          <p:spTgt spid="87"/>
                                        </p:tgtEl>
                                        <p:attrNameLst>
                                          <p:attrName>style.visibility</p:attrName>
                                        </p:attrNameLst>
                                      </p:cBhvr>
                                      <p:tavLst>
                                        <p:tav tm="0">
                                          <p:val>
                                            <p:strVal val="hidden"/>
                                          </p:val>
                                        </p:tav>
                                        <p:tav tm="50000">
                                          <p:val>
                                            <p:strVal val="visible"/>
                                          </p:val>
                                        </p:tav>
                                      </p:tavLst>
                                    </p:anim>
                                  </p:childTnLst>
                                </p:cTn>
                              </p:par>
                              <p:par>
                                <p:cTn id="74" presetID="35" presetClass="emph" presetSubtype="0" repeatCount="3000" fill="hold" grpId="1" nodeType="withEffect">
                                  <p:stCondLst>
                                    <p:cond delay="0"/>
                                  </p:stCondLst>
                                  <p:childTnLst>
                                    <p:anim calcmode="discrete" valueType="str">
                                      <p:cBhvr>
                                        <p:cTn id="75" dur="500" fill="hold"/>
                                        <p:tgtEl>
                                          <p:spTgt spid="88"/>
                                        </p:tgtEl>
                                        <p:attrNameLst>
                                          <p:attrName>style.visibility</p:attrName>
                                        </p:attrNameLst>
                                      </p:cBhvr>
                                      <p:tavLst>
                                        <p:tav tm="0">
                                          <p:val>
                                            <p:strVal val="hidden"/>
                                          </p:val>
                                        </p:tav>
                                        <p:tav tm="50000">
                                          <p:val>
                                            <p:strVal val="visible"/>
                                          </p:val>
                                        </p:tav>
                                      </p:tavLst>
                                    </p:anim>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9"/>
                                        </p:tgtEl>
                                        <p:attrNameLst>
                                          <p:attrName>style.visibility</p:attrName>
                                        </p:attrNameLst>
                                      </p:cBhvr>
                                      <p:to>
                                        <p:strVal val="visible"/>
                                      </p:to>
                                    </p:set>
                                    <p:animEffect transition="in" filter="blinds(horizontal)">
                                      <p:cBhvr>
                                        <p:cTn id="80" dur="500"/>
                                        <p:tgtEl>
                                          <p:spTgt spid="89"/>
                                        </p:tgtEl>
                                      </p:cBhvr>
                                    </p:animEffect>
                                  </p:childTnLst>
                                </p:cTn>
                              </p:par>
                              <p:par>
                                <p:cTn id="81" presetID="10" presetClass="exit" presetSubtype="0" fill="hold" grpId="2" nodeType="withEffect">
                                  <p:stCondLst>
                                    <p:cond delay="0"/>
                                  </p:stCondLst>
                                  <p:childTnLst>
                                    <p:animEffect transition="out" filter="fade">
                                      <p:cBhvr>
                                        <p:cTn id="82" dur="2000"/>
                                        <p:tgtEl>
                                          <p:spTgt spid="87"/>
                                        </p:tgtEl>
                                      </p:cBhvr>
                                    </p:animEffect>
                                    <p:set>
                                      <p:cBhvr>
                                        <p:cTn id="83" dur="1" fill="hold">
                                          <p:stCondLst>
                                            <p:cond delay="1999"/>
                                          </p:stCondLst>
                                        </p:cTn>
                                        <p:tgtEl>
                                          <p:spTgt spid="87"/>
                                        </p:tgtEl>
                                        <p:attrNameLst>
                                          <p:attrName>style.visibility</p:attrName>
                                        </p:attrNameLst>
                                      </p:cBhvr>
                                      <p:to>
                                        <p:strVal val="hidden"/>
                                      </p:to>
                                    </p:set>
                                  </p:childTnLst>
                                </p:cTn>
                              </p:par>
                              <p:par>
                                <p:cTn id="84" presetID="10" presetClass="exit" presetSubtype="0" fill="hold" grpId="2" nodeType="withEffect">
                                  <p:stCondLst>
                                    <p:cond delay="0"/>
                                  </p:stCondLst>
                                  <p:childTnLst>
                                    <p:animEffect transition="out" filter="fade">
                                      <p:cBhvr>
                                        <p:cTn id="85" dur="2000"/>
                                        <p:tgtEl>
                                          <p:spTgt spid="88"/>
                                        </p:tgtEl>
                                      </p:cBhvr>
                                    </p:animEffect>
                                    <p:set>
                                      <p:cBhvr>
                                        <p:cTn id="86" dur="1" fill="hold">
                                          <p:stCondLst>
                                            <p:cond delay="1999"/>
                                          </p:stCondLst>
                                        </p:cTn>
                                        <p:tgtEl>
                                          <p:spTgt spid="8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90"/>
                                        </p:tgtEl>
                                        <p:attrNameLst>
                                          <p:attrName>style.visibility</p:attrName>
                                        </p:attrNameLst>
                                      </p:cBhvr>
                                      <p:to>
                                        <p:strVal val="visible"/>
                                      </p:to>
                                    </p:set>
                                    <p:animEffect transition="in" filter="wipe(up)">
                                      <p:cBhvr>
                                        <p:cTn id="91" dur="500"/>
                                        <p:tgtEl>
                                          <p:spTgt spid="90"/>
                                        </p:tgtEl>
                                      </p:cBhvr>
                                    </p:animEffect>
                                  </p:childTnLst>
                                </p:cTn>
                              </p:par>
                            </p:childTnLst>
                          </p:cTn>
                        </p:par>
                        <p:par>
                          <p:cTn id="92" fill="hold">
                            <p:stCondLst>
                              <p:cond delay="500"/>
                            </p:stCondLst>
                            <p:childTnLst>
                              <p:par>
                                <p:cTn id="93" presetID="35" presetClass="emph" presetSubtype="0" repeatCount="3000" fill="hold" grpId="1" nodeType="afterEffect">
                                  <p:stCondLst>
                                    <p:cond delay="0"/>
                                  </p:stCondLst>
                                  <p:childTnLst>
                                    <p:anim calcmode="discrete" valueType="str">
                                      <p:cBhvr>
                                        <p:cTn id="94" dur="500" fill="hold"/>
                                        <p:tgtEl>
                                          <p:spTgt spid="90"/>
                                        </p:tgtEl>
                                        <p:attrNameLst>
                                          <p:attrName>style.visibility</p:attrName>
                                        </p:attrNameLst>
                                      </p:cBhvr>
                                      <p:tavLst>
                                        <p:tav tm="0">
                                          <p:val>
                                            <p:strVal val="hidden"/>
                                          </p:val>
                                        </p:tav>
                                        <p:tav tm="50000">
                                          <p:val>
                                            <p:strVal val="visible"/>
                                          </p:val>
                                        </p:tav>
                                      </p:tavLst>
                                    </p:anim>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1"/>
                                        </p:tgtEl>
                                        <p:attrNameLst>
                                          <p:attrName>style.visibility</p:attrName>
                                        </p:attrNameLst>
                                      </p:cBhvr>
                                      <p:to>
                                        <p:strVal val="visible"/>
                                      </p:to>
                                    </p:set>
                                    <p:animEffect transition="in" filter="blinds(horizontal)">
                                      <p:cBhvr>
                                        <p:cTn id="99" dur="500"/>
                                        <p:tgtEl>
                                          <p:spTgt spid="91"/>
                                        </p:tgtEl>
                                      </p:cBhvr>
                                    </p:animEffect>
                                  </p:childTnLst>
                                </p:cTn>
                              </p:par>
                              <p:par>
                                <p:cTn id="100" presetID="10" presetClass="exit" presetSubtype="0" fill="hold" grpId="2" nodeType="withEffect">
                                  <p:stCondLst>
                                    <p:cond delay="0"/>
                                  </p:stCondLst>
                                  <p:childTnLst>
                                    <p:animEffect transition="out" filter="fade">
                                      <p:cBhvr>
                                        <p:cTn id="101" dur="2000"/>
                                        <p:tgtEl>
                                          <p:spTgt spid="90"/>
                                        </p:tgtEl>
                                      </p:cBhvr>
                                    </p:animEffect>
                                    <p:set>
                                      <p:cBhvr>
                                        <p:cTn id="102" dur="1" fill="hold">
                                          <p:stCondLst>
                                            <p:cond delay="1999"/>
                                          </p:stCondLst>
                                        </p:cTn>
                                        <p:tgtEl>
                                          <p:spTgt spid="90"/>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22" presetClass="entr" presetSubtype="1" fill="hold" grpId="0" nodeType="clickEffect">
                                  <p:stCondLst>
                                    <p:cond delay="0"/>
                                  </p:stCondLst>
                                  <p:childTnLst>
                                    <p:set>
                                      <p:cBhvr>
                                        <p:cTn id="106" dur="1" fill="hold">
                                          <p:stCondLst>
                                            <p:cond delay="0"/>
                                          </p:stCondLst>
                                        </p:cTn>
                                        <p:tgtEl>
                                          <p:spTgt spid="92"/>
                                        </p:tgtEl>
                                        <p:attrNameLst>
                                          <p:attrName>style.visibility</p:attrName>
                                        </p:attrNameLst>
                                      </p:cBhvr>
                                      <p:to>
                                        <p:strVal val="visible"/>
                                      </p:to>
                                    </p:set>
                                    <p:animEffect transition="in" filter="wipe(up)">
                                      <p:cBhvr>
                                        <p:cTn id="107" dur="500"/>
                                        <p:tgtEl>
                                          <p:spTgt spid="92"/>
                                        </p:tgtEl>
                                      </p:cBhvr>
                                    </p:animEffect>
                                  </p:childTnLst>
                                </p:cTn>
                              </p:par>
                            </p:childTnLst>
                          </p:cTn>
                        </p:par>
                        <p:par>
                          <p:cTn id="108" fill="hold">
                            <p:stCondLst>
                              <p:cond delay="500"/>
                            </p:stCondLst>
                            <p:childTnLst>
                              <p:par>
                                <p:cTn id="109" presetID="35" presetClass="emph" presetSubtype="0" repeatCount="3000" fill="hold" grpId="1" nodeType="afterEffect">
                                  <p:stCondLst>
                                    <p:cond delay="0"/>
                                  </p:stCondLst>
                                  <p:childTnLst>
                                    <p:anim calcmode="discrete" valueType="str">
                                      <p:cBhvr>
                                        <p:cTn id="110" dur="500" fill="hold"/>
                                        <p:tgtEl>
                                          <p:spTgt spid="92"/>
                                        </p:tgtEl>
                                        <p:attrNameLst>
                                          <p:attrName>style.visibility</p:attrName>
                                        </p:attrNameLst>
                                      </p:cBhvr>
                                      <p:tavLst>
                                        <p:tav tm="0">
                                          <p:val>
                                            <p:strVal val="hidden"/>
                                          </p:val>
                                        </p:tav>
                                        <p:tav tm="50000">
                                          <p:val>
                                            <p:strVal val="visible"/>
                                          </p:val>
                                        </p:tav>
                                      </p:tavLst>
                                    </p:anim>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93"/>
                                        </p:tgtEl>
                                        <p:attrNameLst>
                                          <p:attrName>style.visibility</p:attrName>
                                        </p:attrNameLst>
                                      </p:cBhvr>
                                      <p:to>
                                        <p:strVal val="visible"/>
                                      </p:to>
                                    </p:set>
                                    <p:animEffect transition="in" filter="blinds(horizontal)">
                                      <p:cBhvr>
                                        <p:cTn id="115" dur="500"/>
                                        <p:tgtEl>
                                          <p:spTgt spid="93"/>
                                        </p:tgtEl>
                                      </p:cBhvr>
                                    </p:animEffect>
                                  </p:childTnLst>
                                </p:cTn>
                              </p:par>
                              <p:par>
                                <p:cTn id="116" presetID="10" presetClass="exit" presetSubtype="0" fill="hold" grpId="2" nodeType="withEffect">
                                  <p:stCondLst>
                                    <p:cond delay="0"/>
                                  </p:stCondLst>
                                  <p:childTnLst>
                                    <p:animEffect transition="out" filter="fade">
                                      <p:cBhvr>
                                        <p:cTn id="117" dur="2000"/>
                                        <p:tgtEl>
                                          <p:spTgt spid="92"/>
                                        </p:tgtEl>
                                      </p:cBhvr>
                                    </p:animEffect>
                                    <p:set>
                                      <p:cBhvr>
                                        <p:cTn id="118" dur="1" fill="hold">
                                          <p:stCondLst>
                                            <p:cond delay="1999"/>
                                          </p:stCondLst>
                                        </p:cTn>
                                        <p:tgtEl>
                                          <p:spTgt spid="92"/>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22" presetClass="entr" presetSubtype="1" fill="hold" grpId="0" nodeType="clickEffect">
                                  <p:stCondLst>
                                    <p:cond delay="0"/>
                                  </p:stCondLst>
                                  <p:childTnLst>
                                    <p:set>
                                      <p:cBhvr>
                                        <p:cTn id="122" dur="1" fill="hold">
                                          <p:stCondLst>
                                            <p:cond delay="0"/>
                                          </p:stCondLst>
                                        </p:cTn>
                                        <p:tgtEl>
                                          <p:spTgt spid="94"/>
                                        </p:tgtEl>
                                        <p:attrNameLst>
                                          <p:attrName>style.visibility</p:attrName>
                                        </p:attrNameLst>
                                      </p:cBhvr>
                                      <p:to>
                                        <p:strVal val="visible"/>
                                      </p:to>
                                    </p:set>
                                    <p:animEffect transition="in" filter="wipe(up)">
                                      <p:cBhvr>
                                        <p:cTn id="123" dur="500"/>
                                        <p:tgtEl>
                                          <p:spTgt spid="94"/>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95"/>
                                        </p:tgtEl>
                                        <p:attrNameLst>
                                          <p:attrName>style.visibility</p:attrName>
                                        </p:attrNameLst>
                                      </p:cBhvr>
                                      <p:to>
                                        <p:strVal val="visible"/>
                                      </p:to>
                                    </p:set>
                                    <p:animEffect transition="in" filter="wipe(up)">
                                      <p:cBhvr>
                                        <p:cTn id="126" dur="500"/>
                                        <p:tgtEl>
                                          <p:spTgt spid="95"/>
                                        </p:tgtEl>
                                      </p:cBhvr>
                                    </p:animEffect>
                                  </p:childTnLst>
                                </p:cTn>
                              </p:par>
                            </p:childTnLst>
                          </p:cTn>
                        </p:par>
                        <p:par>
                          <p:cTn id="127" fill="hold">
                            <p:stCondLst>
                              <p:cond delay="500"/>
                            </p:stCondLst>
                            <p:childTnLst>
                              <p:par>
                                <p:cTn id="128" presetID="35" presetClass="emph" presetSubtype="0" repeatCount="3000" fill="hold" grpId="1" nodeType="afterEffect">
                                  <p:stCondLst>
                                    <p:cond delay="0"/>
                                  </p:stCondLst>
                                  <p:childTnLst>
                                    <p:anim calcmode="discrete" valueType="str">
                                      <p:cBhvr>
                                        <p:cTn id="129" dur="500" fill="hold"/>
                                        <p:tgtEl>
                                          <p:spTgt spid="94"/>
                                        </p:tgtEl>
                                        <p:attrNameLst>
                                          <p:attrName>style.visibility</p:attrName>
                                        </p:attrNameLst>
                                      </p:cBhvr>
                                      <p:tavLst>
                                        <p:tav tm="0">
                                          <p:val>
                                            <p:strVal val="hidden"/>
                                          </p:val>
                                        </p:tav>
                                        <p:tav tm="50000">
                                          <p:val>
                                            <p:strVal val="visible"/>
                                          </p:val>
                                        </p:tav>
                                      </p:tavLst>
                                    </p:anim>
                                  </p:childTnLst>
                                </p:cTn>
                              </p:par>
                              <p:par>
                                <p:cTn id="130" presetID="35" presetClass="emph" presetSubtype="0" repeatCount="3000" fill="hold" grpId="1" nodeType="withEffect">
                                  <p:stCondLst>
                                    <p:cond delay="0"/>
                                  </p:stCondLst>
                                  <p:childTnLst>
                                    <p:anim calcmode="discrete" valueType="str">
                                      <p:cBhvr>
                                        <p:cTn id="131" dur="500" fill="hold"/>
                                        <p:tgtEl>
                                          <p:spTgt spid="95"/>
                                        </p:tgtEl>
                                        <p:attrNameLst>
                                          <p:attrName>style.visibility</p:attrName>
                                        </p:attrNameLst>
                                      </p:cBhvr>
                                      <p:tavLst>
                                        <p:tav tm="0">
                                          <p:val>
                                            <p:strVal val="hidden"/>
                                          </p:val>
                                        </p:tav>
                                        <p:tav tm="50000">
                                          <p:val>
                                            <p:strVal val="visible"/>
                                          </p:val>
                                        </p:tav>
                                      </p:tavLst>
                                    </p:anim>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96"/>
                                        </p:tgtEl>
                                        <p:attrNameLst>
                                          <p:attrName>style.visibility</p:attrName>
                                        </p:attrNameLst>
                                      </p:cBhvr>
                                      <p:to>
                                        <p:strVal val="visible"/>
                                      </p:to>
                                    </p:set>
                                    <p:animEffect transition="in" filter="blinds(horizontal)">
                                      <p:cBhvr>
                                        <p:cTn id="136" dur="500"/>
                                        <p:tgtEl>
                                          <p:spTgt spid="96"/>
                                        </p:tgtEl>
                                      </p:cBhvr>
                                    </p:animEffect>
                                  </p:childTnLst>
                                </p:cTn>
                              </p:par>
                              <p:par>
                                <p:cTn id="137" presetID="10" presetClass="exit" presetSubtype="0" fill="hold" grpId="2" nodeType="withEffect">
                                  <p:stCondLst>
                                    <p:cond delay="0"/>
                                  </p:stCondLst>
                                  <p:childTnLst>
                                    <p:animEffect transition="out" filter="fade">
                                      <p:cBhvr>
                                        <p:cTn id="138" dur="2000"/>
                                        <p:tgtEl>
                                          <p:spTgt spid="94"/>
                                        </p:tgtEl>
                                      </p:cBhvr>
                                    </p:animEffect>
                                    <p:set>
                                      <p:cBhvr>
                                        <p:cTn id="139" dur="1" fill="hold">
                                          <p:stCondLst>
                                            <p:cond delay="1999"/>
                                          </p:stCondLst>
                                        </p:cTn>
                                        <p:tgtEl>
                                          <p:spTgt spid="94"/>
                                        </p:tgtEl>
                                        <p:attrNameLst>
                                          <p:attrName>style.visibility</p:attrName>
                                        </p:attrNameLst>
                                      </p:cBhvr>
                                      <p:to>
                                        <p:strVal val="hidden"/>
                                      </p:to>
                                    </p:set>
                                  </p:childTnLst>
                                </p:cTn>
                              </p:par>
                              <p:par>
                                <p:cTn id="140" presetID="10" presetClass="exit" presetSubtype="0" fill="hold" grpId="2" nodeType="withEffect">
                                  <p:stCondLst>
                                    <p:cond delay="0"/>
                                  </p:stCondLst>
                                  <p:childTnLst>
                                    <p:animEffect transition="out" filter="fade">
                                      <p:cBhvr>
                                        <p:cTn id="141" dur="2000"/>
                                        <p:tgtEl>
                                          <p:spTgt spid="95"/>
                                        </p:tgtEl>
                                      </p:cBhvr>
                                    </p:animEffect>
                                    <p:set>
                                      <p:cBhvr>
                                        <p:cTn id="142" dur="1" fill="hold">
                                          <p:stCondLst>
                                            <p:cond delay="1999"/>
                                          </p:stCondLst>
                                        </p:cTn>
                                        <p:tgtEl>
                                          <p:spTgt spid="95"/>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2" presetClass="entr" presetSubtype="1" fill="hold" grpId="0" nodeType="clickEffect">
                                  <p:stCondLst>
                                    <p:cond delay="0"/>
                                  </p:stCondLst>
                                  <p:childTnLst>
                                    <p:set>
                                      <p:cBhvr>
                                        <p:cTn id="146" dur="1" fill="hold">
                                          <p:stCondLst>
                                            <p:cond delay="0"/>
                                          </p:stCondLst>
                                        </p:cTn>
                                        <p:tgtEl>
                                          <p:spTgt spid="97"/>
                                        </p:tgtEl>
                                        <p:attrNameLst>
                                          <p:attrName>style.visibility</p:attrName>
                                        </p:attrNameLst>
                                      </p:cBhvr>
                                      <p:to>
                                        <p:strVal val="visible"/>
                                      </p:to>
                                    </p:set>
                                    <p:animEffect transition="in" filter="wipe(up)">
                                      <p:cBhvr>
                                        <p:cTn id="147" dur="500"/>
                                        <p:tgtEl>
                                          <p:spTgt spid="97"/>
                                        </p:tgtEl>
                                      </p:cBhvr>
                                    </p:animEffect>
                                  </p:childTnLst>
                                </p:cTn>
                              </p:par>
                              <p:par>
                                <p:cTn id="148" presetID="22" presetClass="entr" presetSubtype="1" fill="hold" grpId="0" nodeType="withEffect">
                                  <p:stCondLst>
                                    <p:cond delay="0"/>
                                  </p:stCondLst>
                                  <p:childTnLst>
                                    <p:set>
                                      <p:cBhvr>
                                        <p:cTn id="149" dur="1" fill="hold">
                                          <p:stCondLst>
                                            <p:cond delay="0"/>
                                          </p:stCondLst>
                                        </p:cTn>
                                        <p:tgtEl>
                                          <p:spTgt spid="98"/>
                                        </p:tgtEl>
                                        <p:attrNameLst>
                                          <p:attrName>style.visibility</p:attrName>
                                        </p:attrNameLst>
                                      </p:cBhvr>
                                      <p:to>
                                        <p:strVal val="visible"/>
                                      </p:to>
                                    </p:set>
                                    <p:animEffect transition="in" filter="wipe(up)">
                                      <p:cBhvr>
                                        <p:cTn id="150" dur="500"/>
                                        <p:tgtEl>
                                          <p:spTgt spid="98"/>
                                        </p:tgtEl>
                                      </p:cBhvr>
                                    </p:animEffect>
                                  </p:childTnLst>
                                </p:cTn>
                              </p:par>
                            </p:childTnLst>
                          </p:cTn>
                        </p:par>
                        <p:par>
                          <p:cTn id="151" fill="hold">
                            <p:stCondLst>
                              <p:cond delay="500"/>
                            </p:stCondLst>
                            <p:childTnLst>
                              <p:par>
                                <p:cTn id="152" presetID="35" presetClass="emph" presetSubtype="0" repeatCount="3000" fill="hold" grpId="1" nodeType="afterEffect">
                                  <p:stCondLst>
                                    <p:cond delay="0"/>
                                  </p:stCondLst>
                                  <p:childTnLst>
                                    <p:anim calcmode="discrete" valueType="str">
                                      <p:cBhvr>
                                        <p:cTn id="153" dur="500" fill="hold"/>
                                        <p:tgtEl>
                                          <p:spTgt spid="97"/>
                                        </p:tgtEl>
                                        <p:attrNameLst>
                                          <p:attrName>style.visibility</p:attrName>
                                        </p:attrNameLst>
                                      </p:cBhvr>
                                      <p:tavLst>
                                        <p:tav tm="0">
                                          <p:val>
                                            <p:strVal val="hidden"/>
                                          </p:val>
                                        </p:tav>
                                        <p:tav tm="50000">
                                          <p:val>
                                            <p:strVal val="visible"/>
                                          </p:val>
                                        </p:tav>
                                      </p:tavLst>
                                    </p:anim>
                                  </p:childTnLst>
                                </p:cTn>
                              </p:par>
                              <p:par>
                                <p:cTn id="154" presetID="35" presetClass="emph" presetSubtype="0" repeatCount="3000" fill="hold" grpId="1" nodeType="withEffect">
                                  <p:stCondLst>
                                    <p:cond delay="0"/>
                                  </p:stCondLst>
                                  <p:childTnLst>
                                    <p:anim calcmode="discrete" valueType="str">
                                      <p:cBhvr>
                                        <p:cTn id="155"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156" fill="hold">
                      <p:stCondLst>
                        <p:cond delay="indefinite"/>
                      </p:stCondLst>
                      <p:childTnLst>
                        <p:par>
                          <p:cTn id="157" fill="hold">
                            <p:stCondLst>
                              <p:cond delay="0"/>
                            </p:stCondLst>
                            <p:childTnLst>
                              <p:par>
                                <p:cTn id="158" presetID="3" presetClass="entr" presetSubtype="10" fill="hold" grpId="0" nodeType="clickEffect">
                                  <p:stCondLst>
                                    <p:cond delay="0"/>
                                  </p:stCondLst>
                                  <p:childTnLst>
                                    <p:set>
                                      <p:cBhvr>
                                        <p:cTn id="159" dur="1" fill="hold">
                                          <p:stCondLst>
                                            <p:cond delay="0"/>
                                          </p:stCondLst>
                                        </p:cTn>
                                        <p:tgtEl>
                                          <p:spTgt spid="99"/>
                                        </p:tgtEl>
                                        <p:attrNameLst>
                                          <p:attrName>style.visibility</p:attrName>
                                        </p:attrNameLst>
                                      </p:cBhvr>
                                      <p:to>
                                        <p:strVal val="visible"/>
                                      </p:to>
                                    </p:set>
                                    <p:animEffect transition="in" filter="blinds(horizontal)">
                                      <p:cBhvr>
                                        <p:cTn id="160" dur="500"/>
                                        <p:tgtEl>
                                          <p:spTgt spid="99"/>
                                        </p:tgtEl>
                                      </p:cBhvr>
                                    </p:animEffect>
                                  </p:childTnLst>
                                </p:cTn>
                              </p:par>
                              <p:par>
                                <p:cTn id="161" presetID="10" presetClass="exit" presetSubtype="0" fill="hold" grpId="2" nodeType="withEffect">
                                  <p:stCondLst>
                                    <p:cond delay="0"/>
                                  </p:stCondLst>
                                  <p:childTnLst>
                                    <p:animEffect transition="out" filter="fade">
                                      <p:cBhvr>
                                        <p:cTn id="162" dur="2000"/>
                                        <p:tgtEl>
                                          <p:spTgt spid="97"/>
                                        </p:tgtEl>
                                      </p:cBhvr>
                                    </p:animEffect>
                                    <p:set>
                                      <p:cBhvr>
                                        <p:cTn id="163" dur="1" fill="hold">
                                          <p:stCondLst>
                                            <p:cond delay="1999"/>
                                          </p:stCondLst>
                                        </p:cTn>
                                        <p:tgtEl>
                                          <p:spTgt spid="97"/>
                                        </p:tgtEl>
                                        <p:attrNameLst>
                                          <p:attrName>style.visibility</p:attrName>
                                        </p:attrNameLst>
                                      </p:cBhvr>
                                      <p:to>
                                        <p:strVal val="hidden"/>
                                      </p:to>
                                    </p:set>
                                  </p:childTnLst>
                                </p:cTn>
                              </p:par>
                              <p:par>
                                <p:cTn id="164" presetID="10" presetClass="exit" presetSubtype="0" fill="hold" grpId="2" nodeType="withEffect">
                                  <p:stCondLst>
                                    <p:cond delay="0"/>
                                  </p:stCondLst>
                                  <p:childTnLst>
                                    <p:animEffect transition="out" filter="fade">
                                      <p:cBhvr>
                                        <p:cTn id="165" dur="2000"/>
                                        <p:tgtEl>
                                          <p:spTgt spid="98"/>
                                        </p:tgtEl>
                                      </p:cBhvr>
                                    </p:animEffect>
                                    <p:set>
                                      <p:cBhvr>
                                        <p:cTn id="166" dur="1" fill="hold">
                                          <p:stCondLst>
                                            <p:cond delay="1999"/>
                                          </p:stCondLst>
                                        </p:cTn>
                                        <p:tgtEl>
                                          <p:spTgt spid="98"/>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22" presetClass="entr" presetSubtype="1" fill="hold" grpId="0" nodeType="clickEffect">
                                  <p:stCondLst>
                                    <p:cond delay="0"/>
                                  </p:stCondLst>
                                  <p:childTnLst>
                                    <p:set>
                                      <p:cBhvr>
                                        <p:cTn id="170" dur="1" fill="hold">
                                          <p:stCondLst>
                                            <p:cond delay="0"/>
                                          </p:stCondLst>
                                        </p:cTn>
                                        <p:tgtEl>
                                          <p:spTgt spid="100"/>
                                        </p:tgtEl>
                                        <p:attrNameLst>
                                          <p:attrName>style.visibility</p:attrName>
                                        </p:attrNameLst>
                                      </p:cBhvr>
                                      <p:to>
                                        <p:strVal val="visible"/>
                                      </p:to>
                                    </p:set>
                                    <p:animEffect transition="in" filter="wipe(up)">
                                      <p:cBhvr>
                                        <p:cTn id="171" dur="500"/>
                                        <p:tgtEl>
                                          <p:spTgt spid="100"/>
                                        </p:tgtEl>
                                      </p:cBhvr>
                                    </p:animEffect>
                                  </p:childTnLst>
                                </p:cTn>
                              </p:par>
                            </p:childTnLst>
                          </p:cTn>
                        </p:par>
                        <p:par>
                          <p:cTn id="172" fill="hold">
                            <p:stCondLst>
                              <p:cond delay="500"/>
                            </p:stCondLst>
                            <p:childTnLst>
                              <p:par>
                                <p:cTn id="173" presetID="35" presetClass="emph" presetSubtype="0" repeatCount="3000" fill="hold" grpId="1" nodeType="afterEffect">
                                  <p:stCondLst>
                                    <p:cond delay="0"/>
                                  </p:stCondLst>
                                  <p:childTnLst>
                                    <p:anim calcmode="discrete" valueType="str">
                                      <p:cBhvr>
                                        <p:cTn id="174" dur="500" fill="hold"/>
                                        <p:tgtEl>
                                          <p:spTgt spid="100"/>
                                        </p:tgtEl>
                                        <p:attrNameLst>
                                          <p:attrName>style.visibility</p:attrName>
                                        </p:attrNameLst>
                                      </p:cBhvr>
                                      <p:tavLst>
                                        <p:tav tm="0">
                                          <p:val>
                                            <p:strVal val="hidden"/>
                                          </p:val>
                                        </p:tav>
                                        <p:tav tm="50000">
                                          <p:val>
                                            <p:strVal val="visible"/>
                                          </p:val>
                                        </p:tav>
                                      </p:tavLst>
                                    </p:anim>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101"/>
                                        </p:tgtEl>
                                        <p:attrNameLst>
                                          <p:attrName>style.visibility</p:attrName>
                                        </p:attrNameLst>
                                      </p:cBhvr>
                                      <p:to>
                                        <p:strVal val="visible"/>
                                      </p:to>
                                    </p:set>
                                    <p:animEffect transition="in" filter="blinds(horizontal)">
                                      <p:cBhvr>
                                        <p:cTn id="179" dur="500"/>
                                        <p:tgtEl>
                                          <p:spTgt spid="101"/>
                                        </p:tgtEl>
                                      </p:cBhvr>
                                    </p:animEffect>
                                  </p:childTnLst>
                                </p:cTn>
                              </p:par>
                              <p:par>
                                <p:cTn id="180" presetID="10" presetClass="exit" presetSubtype="0" fill="hold" grpId="2" nodeType="withEffect">
                                  <p:stCondLst>
                                    <p:cond delay="0"/>
                                  </p:stCondLst>
                                  <p:childTnLst>
                                    <p:animEffect transition="out" filter="fade">
                                      <p:cBhvr>
                                        <p:cTn id="181" dur="2000"/>
                                        <p:tgtEl>
                                          <p:spTgt spid="100"/>
                                        </p:tgtEl>
                                      </p:cBhvr>
                                    </p:animEffect>
                                    <p:set>
                                      <p:cBhvr>
                                        <p:cTn id="182" dur="1" fill="hold">
                                          <p:stCondLst>
                                            <p:cond delay="1999"/>
                                          </p:stCondLst>
                                        </p:cTn>
                                        <p:tgtEl>
                                          <p:spTgt spid="100"/>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22" presetClass="entr" presetSubtype="1" fill="hold" grpId="0" nodeType="clickEffect">
                                  <p:stCondLst>
                                    <p:cond delay="0"/>
                                  </p:stCondLst>
                                  <p:childTnLst>
                                    <p:set>
                                      <p:cBhvr>
                                        <p:cTn id="186" dur="1" fill="hold">
                                          <p:stCondLst>
                                            <p:cond delay="0"/>
                                          </p:stCondLst>
                                        </p:cTn>
                                        <p:tgtEl>
                                          <p:spTgt spid="102"/>
                                        </p:tgtEl>
                                        <p:attrNameLst>
                                          <p:attrName>style.visibility</p:attrName>
                                        </p:attrNameLst>
                                      </p:cBhvr>
                                      <p:to>
                                        <p:strVal val="visible"/>
                                      </p:to>
                                    </p:set>
                                    <p:animEffect transition="in" filter="wipe(up)">
                                      <p:cBhvr>
                                        <p:cTn id="187" dur="500"/>
                                        <p:tgtEl>
                                          <p:spTgt spid="102"/>
                                        </p:tgtEl>
                                      </p:cBhvr>
                                    </p:animEffect>
                                  </p:childTnLst>
                                </p:cTn>
                              </p:par>
                            </p:childTnLst>
                          </p:cTn>
                        </p:par>
                        <p:par>
                          <p:cTn id="188" fill="hold">
                            <p:stCondLst>
                              <p:cond delay="500"/>
                            </p:stCondLst>
                            <p:childTnLst>
                              <p:par>
                                <p:cTn id="189" presetID="35" presetClass="emph" presetSubtype="0" repeatCount="3000" fill="hold" grpId="1" nodeType="afterEffect">
                                  <p:stCondLst>
                                    <p:cond delay="0"/>
                                  </p:stCondLst>
                                  <p:childTnLst>
                                    <p:anim calcmode="discrete" valueType="str">
                                      <p:cBhvr>
                                        <p:cTn id="190" dur="500" fill="hold"/>
                                        <p:tgtEl>
                                          <p:spTgt spid="102"/>
                                        </p:tgtEl>
                                        <p:attrNameLst>
                                          <p:attrName>style.visibility</p:attrName>
                                        </p:attrNameLst>
                                      </p:cBhvr>
                                      <p:tavLst>
                                        <p:tav tm="0">
                                          <p:val>
                                            <p:strVal val="hidden"/>
                                          </p:val>
                                        </p:tav>
                                        <p:tav tm="50000">
                                          <p:val>
                                            <p:strVal val="visible"/>
                                          </p:val>
                                        </p:tav>
                                      </p:tavLst>
                                    </p:anim>
                                  </p:childTnLst>
                                </p:cTn>
                              </p:par>
                            </p:childTnLst>
                          </p:cTn>
                        </p:par>
                      </p:childTnLst>
                    </p:cTn>
                  </p:par>
                  <p:par>
                    <p:cTn id="191" fill="hold">
                      <p:stCondLst>
                        <p:cond delay="indefinite"/>
                      </p:stCondLst>
                      <p:childTnLst>
                        <p:par>
                          <p:cTn id="192" fill="hold">
                            <p:stCondLst>
                              <p:cond delay="0"/>
                            </p:stCondLst>
                            <p:childTnLst>
                              <p:par>
                                <p:cTn id="193" presetID="3" presetClass="entr" presetSubtype="10" fill="hold" grpId="0" nodeType="clickEffect">
                                  <p:stCondLst>
                                    <p:cond delay="0"/>
                                  </p:stCondLst>
                                  <p:childTnLst>
                                    <p:set>
                                      <p:cBhvr>
                                        <p:cTn id="194" dur="1" fill="hold">
                                          <p:stCondLst>
                                            <p:cond delay="0"/>
                                          </p:stCondLst>
                                        </p:cTn>
                                        <p:tgtEl>
                                          <p:spTgt spid="103"/>
                                        </p:tgtEl>
                                        <p:attrNameLst>
                                          <p:attrName>style.visibility</p:attrName>
                                        </p:attrNameLst>
                                      </p:cBhvr>
                                      <p:to>
                                        <p:strVal val="visible"/>
                                      </p:to>
                                    </p:set>
                                    <p:animEffect transition="in" filter="blinds(horizontal)">
                                      <p:cBhvr>
                                        <p:cTn id="195" dur="500"/>
                                        <p:tgtEl>
                                          <p:spTgt spid="103"/>
                                        </p:tgtEl>
                                      </p:cBhvr>
                                    </p:animEffect>
                                  </p:childTnLst>
                                </p:cTn>
                              </p:par>
                              <p:par>
                                <p:cTn id="196" presetID="10" presetClass="exit" presetSubtype="0" fill="hold" grpId="2" nodeType="withEffect">
                                  <p:stCondLst>
                                    <p:cond delay="0"/>
                                  </p:stCondLst>
                                  <p:childTnLst>
                                    <p:animEffect transition="out" filter="fade">
                                      <p:cBhvr>
                                        <p:cTn id="197" dur="2000"/>
                                        <p:tgtEl>
                                          <p:spTgt spid="102"/>
                                        </p:tgtEl>
                                      </p:cBhvr>
                                    </p:animEffect>
                                    <p:set>
                                      <p:cBhvr>
                                        <p:cTn id="198" dur="1" fill="hold">
                                          <p:stCondLst>
                                            <p:cond delay="1999"/>
                                          </p:stCondLst>
                                        </p:cTn>
                                        <p:tgtEl>
                                          <p:spTgt spid="102"/>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22" presetClass="entr" presetSubtype="1" fill="hold" grpId="0" nodeType="clickEffect">
                                  <p:stCondLst>
                                    <p:cond delay="0"/>
                                  </p:stCondLst>
                                  <p:childTnLst>
                                    <p:set>
                                      <p:cBhvr>
                                        <p:cTn id="202" dur="1" fill="hold">
                                          <p:stCondLst>
                                            <p:cond delay="0"/>
                                          </p:stCondLst>
                                        </p:cTn>
                                        <p:tgtEl>
                                          <p:spTgt spid="104"/>
                                        </p:tgtEl>
                                        <p:attrNameLst>
                                          <p:attrName>style.visibility</p:attrName>
                                        </p:attrNameLst>
                                      </p:cBhvr>
                                      <p:to>
                                        <p:strVal val="visible"/>
                                      </p:to>
                                    </p:set>
                                    <p:animEffect transition="in" filter="wipe(up)">
                                      <p:cBhvr>
                                        <p:cTn id="203" dur="500"/>
                                        <p:tgtEl>
                                          <p:spTgt spid="104"/>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105"/>
                                        </p:tgtEl>
                                        <p:attrNameLst>
                                          <p:attrName>style.visibility</p:attrName>
                                        </p:attrNameLst>
                                      </p:cBhvr>
                                      <p:to>
                                        <p:strVal val="visible"/>
                                      </p:to>
                                    </p:set>
                                    <p:animEffect transition="in" filter="wipe(up)">
                                      <p:cBhvr>
                                        <p:cTn id="206" dur="500"/>
                                        <p:tgtEl>
                                          <p:spTgt spid="105"/>
                                        </p:tgtEl>
                                      </p:cBhvr>
                                    </p:animEffect>
                                  </p:childTnLst>
                                </p:cTn>
                              </p:par>
                            </p:childTnLst>
                          </p:cTn>
                        </p:par>
                        <p:par>
                          <p:cTn id="207" fill="hold">
                            <p:stCondLst>
                              <p:cond delay="500"/>
                            </p:stCondLst>
                            <p:childTnLst>
                              <p:par>
                                <p:cTn id="208" presetID="35" presetClass="emph" presetSubtype="0" repeatCount="3000" fill="hold" grpId="1" nodeType="afterEffect">
                                  <p:stCondLst>
                                    <p:cond delay="0"/>
                                  </p:stCondLst>
                                  <p:childTnLst>
                                    <p:anim calcmode="discrete" valueType="str">
                                      <p:cBhvr>
                                        <p:cTn id="209" dur="500" fill="hold"/>
                                        <p:tgtEl>
                                          <p:spTgt spid="104"/>
                                        </p:tgtEl>
                                        <p:attrNameLst>
                                          <p:attrName>style.visibility</p:attrName>
                                        </p:attrNameLst>
                                      </p:cBhvr>
                                      <p:tavLst>
                                        <p:tav tm="0">
                                          <p:val>
                                            <p:strVal val="hidden"/>
                                          </p:val>
                                        </p:tav>
                                        <p:tav tm="50000">
                                          <p:val>
                                            <p:strVal val="visible"/>
                                          </p:val>
                                        </p:tav>
                                      </p:tavLst>
                                    </p:anim>
                                  </p:childTnLst>
                                </p:cTn>
                              </p:par>
                              <p:par>
                                <p:cTn id="210" presetID="35" presetClass="emph" presetSubtype="0" repeatCount="3000" fill="hold" grpId="1" nodeType="withEffect">
                                  <p:stCondLst>
                                    <p:cond delay="0"/>
                                  </p:stCondLst>
                                  <p:childTnLst>
                                    <p:anim calcmode="discrete" valueType="str">
                                      <p:cBhvr>
                                        <p:cTn id="211" dur="500" fill="hold"/>
                                        <p:tgtEl>
                                          <p:spTgt spid="105"/>
                                        </p:tgtEl>
                                        <p:attrNameLst>
                                          <p:attrName>style.visibility</p:attrName>
                                        </p:attrNameLst>
                                      </p:cBhvr>
                                      <p:tavLst>
                                        <p:tav tm="0">
                                          <p:val>
                                            <p:strVal val="hidden"/>
                                          </p:val>
                                        </p:tav>
                                        <p:tav tm="50000">
                                          <p:val>
                                            <p:strVal val="visible"/>
                                          </p:val>
                                        </p:tav>
                                      </p:tavLst>
                                    </p:anim>
                                  </p:childTnLst>
                                </p:cTn>
                              </p:par>
                            </p:childTnLst>
                          </p:cTn>
                        </p:par>
                      </p:childTnLst>
                    </p:cTn>
                  </p:par>
                  <p:par>
                    <p:cTn id="212" fill="hold">
                      <p:stCondLst>
                        <p:cond delay="indefinite"/>
                      </p:stCondLst>
                      <p:childTnLst>
                        <p:par>
                          <p:cTn id="213" fill="hold">
                            <p:stCondLst>
                              <p:cond delay="0"/>
                            </p:stCondLst>
                            <p:childTnLst>
                              <p:par>
                                <p:cTn id="214" presetID="3" presetClass="entr" presetSubtype="10" fill="hold" grpId="0" nodeType="clickEffect">
                                  <p:stCondLst>
                                    <p:cond delay="0"/>
                                  </p:stCondLst>
                                  <p:childTnLst>
                                    <p:set>
                                      <p:cBhvr>
                                        <p:cTn id="215" dur="1" fill="hold">
                                          <p:stCondLst>
                                            <p:cond delay="0"/>
                                          </p:stCondLst>
                                        </p:cTn>
                                        <p:tgtEl>
                                          <p:spTgt spid="106"/>
                                        </p:tgtEl>
                                        <p:attrNameLst>
                                          <p:attrName>style.visibility</p:attrName>
                                        </p:attrNameLst>
                                      </p:cBhvr>
                                      <p:to>
                                        <p:strVal val="visible"/>
                                      </p:to>
                                    </p:set>
                                    <p:animEffect transition="in" filter="blinds(horizontal)">
                                      <p:cBhvr>
                                        <p:cTn id="216" dur="500"/>
                                        <p:tgtEl>
                                          <p:spTgt spid="106"/>
                                        </p:tgtEl>
                                      </p:cBhvr>
                                    </p:animEffect>
                                  </p:childTnLst>
                                </p:cTn>
                              </p:par>
                              <p:par>
                                <p:cTn id="217" presetID="10" presetClass="exit" presetSubtype="0" fill="hold" grpId="2" nodeType="withEffect">
                                  <p:stCondLst>
                                    <p:cond delay="0"/>
                                  </p:stCondLst>
                                  <p:childTnLst>
                                    <p:animEffect transition="out" filter="fade">
                                      <p:cBhvr>
                                        <p:cTn id="218" dur="2000"/>
                                        <p:tgtEl>
                                          <p:spTgt spid="104"/>
                                        </p:tgtEl>
                                      </p:cBhvr>
                                    </p:animEffect>
                                    <p:set>
                                      <p:cBhvr>
                                        <p:cTn id="219" dur="1" fill="hold">
                                          <p:stCondLst>
                                            <p:cond delay="1999"/>
                                          </p:stCondLst>
                                        </p:cTn>
                                        <p:tgtEl>
                                          <p:spTgt spid="104"/>
                                        </p:tgtEl>
                                        <p:attrNameLst>
                                          <p:attrName>style.visibility</p:attrName>
                                        </p:attrNameLst>
                                      </p:cBhvr>
                                      <p:to>
                                        <p:strVal val="hidden"/>
                                      </p:to>
                                    </p:set>
                                  </p:childTnLst>
                                </p:cTn>
                              </p:par>
                              <p:par>
                                <p:cTn id="220" presetID="10" presetClass="exit" presetSubtype="0" fill="hold" grpId="2" nodeType="withEffect">
                                  <p:stCondLst>
                                    <p:cond delay="0"/>
                                  </p:stCondLst>
                                  <p:childTnLst>
                                    <p:animEffect transition="out" filter="fade">
                                      <p:cBhvr>
                                        <p:cTn id="221" dur="2000"/>
                                        <p:tgtEl>
                                          <p:spTgt spid="105"/>
                                        </p:tgtEl>
                                      </p:cBhvr>
                                    </p:animEffect>
                                    <p:set>
                                      <p:cBhvr>
                                        <p:cTn id="222" dur="1" fill="hold">
                                          <p:stCondLst>
                                            <p:cond delay="1999"/>
                                          </p:stCondLst>
                                        </p:cTn>
                                        <p:tgtEl>
                                          <p:spTgt spid="105"/>
                                        </p:tgtEl>
                                        <p:attrNameLst>
                                          <p:attrName>style.visibility</p:attrName>
                                        </p:attrNameLst>
                                      </p:cBhvr>
                                      <p:to>
                                        <p:strVal val="hidden"/>
                                      </p:to>
                                    </p:set>
                                  </p:childTnLst>
                                </p:cTn>
                              </p:par>
                            </p:childTnLst>
                          </p:cTn>
                        </p:par>
                      </p:childTnLst>
                    </p:cTn>
                  </p:par>
                  <p:par>
                    <p:cTn id="223" fill="hold">
                      <p:stCondLst>
                        <p:cond delay="indefinite"/>
                      </p:stCondLst>
                      <p:childTnLst>
                        <p:par>
                          <p:cTn id="224" fill="hold">
                            <p:stCondLst>
                              <p:cond delay="0"/>
                            </p:stCondLst>
                            <p:childTnLst>
                              <p:par>
                                <p:cTn id="225" presetID="22" presetClass="entr" presetSubtype="1" fill="hold" grpId="0" nodeType="clickEffect">
                                  <p:stCondLst>
                                    <p:cond delay="0"/>
                                  </p:stCondLst>
                                  <p:childTnLst>
                                    <p:set>
                                      <p:cBhvr>
                                        <p:cTn id="226" dur="1" fill="hold">
                                          <p:stCondLst>
                                            <p:cond delay="0"/>
                                          </p:stCondLst>
                                        </p:cTn>
                                        <p:tgtEl>
                                          <p:spTgt spid="107"/>
                                        </p:tgtEl>
                                        <p:attrNameLst>
                                          <p:attrName>style.visibility</p:attrName>
                                        </p:attrNameLst>
                                      </p:cBhvr>
                                      <p:to>
                                        <p:strVal val="visible"/>
                                      </p:to>
                                    </p:set>
                                    <p:animEffect transition="in" filter="wipe(up)">
                                      <p:cBhvr>
                                        <p:cTn id="227" dur="500"/>
                                        <p:tgtEl>
                                          <p:spTgt spid="107"/>
                                        </p:tgtEl>
                                      </p:cBhvr>
                                    </p:animEffect>
                                  </p:childTnLst>
                                </p:cTn>
                              </p:par>
                              <p:par>
                                <p:cTn id="228" presetID="22" presetClass="entr" presetSubtype="1" fill="hold" grpId="0" nodeType="withEffect">
                                  <p:stCondLst>
                                    <p:cond delay="0"/>
                                  </p:stCondLst>
                                  <p:childTnLst>
                                    <p:set>
                                      <p:cBhvr>
                                        <p:cTn id="229" dur="1" fill="hold">
                                          <p:stCondLst>
                                            <p:cond delay="0"/>
                                          </p:stCondLst>
                                        </p:cTn>
                                        <p:tgtEl>
                                          <p:spTgt spid="108"/>
                                        </p:tgtEl>
                                        <p:attrNameLst>
                                          <p:attrName>style.visibility</p:attrName>
                                        </p:attrNameLst>
                                      </p:cBhvr>
                                      <p:to>
                                        <p:strVal val="visible"/>
                                      </p:to>
                                    </p:set>
                                    <p:animEffect transition="in" filter="wipe(up)">
                                      <p:cBhvr>
                                        <p:cTn id="230" dur="500"/>
                                        <p:tgtEl>
                                          <p:spTgt spid="108"/>
                                        </p:tgtEl>
                                      </p:cBhvr>
                                    </p:animEffect>
                                  </p:childTnLst>
                                </p:cTn>
                              </p:par>
                            </p:childTnLst>
                          </p:cTn>
                        </p:par>
                        <p:par>
                          <p:cTn id="231" fill="hold">
                            <p:stCondLst>
                              <p:cond delay="500"/>
                            </p:stCondLst>
                            <p:childTnLst>
                              <p:par>
                                <p:cTn id="232" presetID="35" presetClass="emph" presetSubtype="0" repeatCount="3000" fill="hold" grpId="1" nodeType="afterEffect">
                                  <p:stCondLst>
                                    <p:cond delay="0"/>
                                  </p:stCondLst>
                                  <p:childTnLst>
                                    <p:anim calcmode="discrete" valueType="str">
                                      <p:cBhvr>
                                        <p:cTn id="233" dur="500" fill="hold"/>
                                        <p:tgtEl>
                                          <p:spTgt spid="107"/>
                                        </p:tgtEl>
                                        <p:attrNameLst>
                                          <p:attrName>style.visibility</p:attrName>
                                        </p:attrNameLst>
                                      </p:cBhvr>
                                      <p:tavLst>
                                        <p:tav tm="0">
                                          <p:val>
                                            <p:strVal val="hidden"/>
                                          </p:val>
                                        </p:tav>
                                        <p:tav tm="50000">
                                          <p:val>
                                            <p:strVal val="visible"/>
                                          </p:val>
                                        </p:tav>
                                      </p:tavLst>
                                    </p:anim>
                                  </p:childTnLst>
                                </p:cTn>
                              </p:par>
                              <p:par>
                                <p:cTn id="234" presetID="35" presetClass="emph" presetSubtype="0" repeatCount="3000" fill="hold" grpId="1" nodeType="withEffect">
                                  <p:stCondLst>
                                    <p:cond delay="0"/>
                                  </p:stCondLst>
                                  <p:childTnLst>
                                    <p:anim calcmode="discrete" valueType="str">
                                      <p:cBhvr>
                                        <p:cTn id="235"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36" fill="hold">
                      <p:stCondLst>
                        <p:cond delay="indefinite"/>
                      </p:stCondLst>
                      <p:childTnLst>
                        <p:par>
                          <p:cTn id="237" fill="hold">
                            <p:stCondLst>
                              <p:cond delay="0"/>
                            </p:stCondLst>
                            <p:childTnLst>
                              <p:par>
                                <p:cTn id="238" presetID="3" presetClass="entr" presetSubtype="10" fill="hold" grpId="0" nodeType="clickEffect">
                                  <p:stCondLst>
                                    <p:cond delay="0"/>
                                  </p:stCondLst>
                                  <p:childTnLst>
                                    <p:set>
                                      <p:cBhvr>
                                        <p:cTn id="239" dur="1" fill="hold">
                                          <p:stCondLst>
                                            <p:cond delay="0"/>
                                          </p:stCondLst>
                                        </p:cTn>
                                        <p:tgtEl>
                                          <p:spTgt spid="109"/>
                                        </p:tgtEl>
                                        <p:attrNameLst>
                                          <p:attrName>style.visibility</p:attrName>
                                        </p:attrNameLst>
                                      </p:cBhvr>
                                      <p:to>
                                        <p:strVal val="visible"/>
                                      </p:to>
                                    </p:set>
                                    <p:animEffect transition="in" filter="blinds(horizontal)">
                                      <p:cBhvr>
                                        <p:cTn id="240" dur="500"/>
                                        <p:tgtEl>
                                          <p:spTgt spid="109"/>
                                        </p:tgtEl>
                                      </p:cBhvr>
                                    </p:animEffect>
                                  </p:childTnLst>
                                </p:cTn>
                              </p:par>
                              <p:par>
                                <p:cTn id="241" presetID="10" presetClass="exit" presetSubtype="0" fill="hold" grpId="2" nodeType="withEffect">
                                  <p:stCondLst>
                                    <p:cond delay="0"/>
                                  </p:stCondLst>
                                  <p:childTnLst>
                                    <p:animEffect transition="out" filter="fade">
                                      <p:cBhvr>
                                        <p:cTn id="242" dur="2000"/>
                                        <p:tgtEl>
                                          <p:spTgt spid="107"/>
                                        </p:tgtEl>
                                      </p:cBhvr>
                                    </p:animEffect>
                                    <p:set>
                                      <p:cBhvr>
                                        <p:cTn id="243" dur="1" fill="hold">
                                          <p:stCondLst>
                                            <p:cond delay="1999"/>
                                          </p:stCondLst>
                                        </p:cTn>
                                        <p:tgtEl>
                                          <p:spTgt spid="107"/>
                                        </p:tgtEl>
                                        <p:attrNameLst>
                                          <p:attrName>style.visibility</p:attrName>
                                        </p:attrNameLst>
                                      </p:cBhvr>
                                      <p:to>
                                        <p:strVal val="hidden"/>
                                      </p:to>
                                    </p:set>
                                  </p:childTnLst>
                                </p:cTn>
                              </p:par>
                              <p:par>
                                <p:cTn id="244" presetID="10" presetClass="exit" presetSubtype="0" fill="hold" grpId="2" nodeType="withEffect">
                                  <p:stCondLst>
                                    <p:cond delay="0"/>
                                  </p:stCondLst>
                                  <p:childTnLst>
                                    <p:animEffect transition="out" filter="fade">
                                      <p:cBhvr>
                                        <p:cTn id="245" dur="2000"/>
                                        <p:tgtEl>
                                          <p:spTgt spid="108"/>
                                        </p:tgtEl>
                                      </p:cBhvr>
                                    </p:animEffect>
                                    <p:set>
                                      <p:cBhvr>
                                        <p:cTn id="246" dur="1" fill="hold">
                                          <p:stCondLst>
                                            <p:cond delay="1999"/>
                                          </p:stCondLst>
                                        </p:cTn>
                                        <p:tgtEl>
                                          <p:spTgt spid="108"/>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22" presetClass="entr" presetSubtype="1" fill="hold" grpId="0" nodeType="clickEffect">
                                  <p:stCondLst>
                                    <p:cond delay="0"/>
                                  </p:stCondLst>
                                  <p:childTnLst>
                                    <p:set>
                                      <p:cBhvr>
                                        <p:cTn id="250" dur="1" fill="hold">
                                          <p:stCondLst>
                                            <p:cond delay="0"/>
                                          </p:stCondLst>
                                        </p:cTn>
                                        <p:tgtEl>
                                          <p:spTgt spid="110"/>
                                        </p:tgtEl>
                                        <p:attrNameLst>
                                          <p:attrName>style.visibility</p:attrName>
                                        </p:attrNameLst>
                                      </p:cBhvr>
                                      <p:to>
                                        <p:strVal val="visible"/>
                                      </p:to>
                                    </p:set>
                                    <p:animEffect transition="in" filter="wipe(up)">
                                      <p:cBhvr>
                                        <p:cTn id="251" dur="500"/>
                                        <p:tgtEl>
                                          <p:spTgt spid="110"/>
                                        </p:tgtEl>
                                      </p:cBhvr>
                                    </p:animEffect>
                                  </p:childTnLst>
                                </p:cTn>
                              </p:par>
                              <p:par>
                                <p:cTn id="252" presetID="22" presetClass="entr" presetSubtype="1" fill="hold" grpId="0" nodeType="withEffect">
                                  <p:stCondLst>
                                    <p:cond delay="0"/>
                                  </p:stCondLst>
                                  <p:childTnLst>
                                    <p:set>
                                      <p:cBhvr>
                                        <p:cTn id="253" dur="1" fill="hold">
                                          <p:stCondLst>
                                            <p:cond delay="0"/>
                                          </p:stCondLst>
                                        </p:cTn>
                                        <p:tgtEl>
                                          <p:spTgt spid="111"/>
                                        </p:tgtEl>
                                        <p:attrNameLst>
                                          <p:attrName>style.visibility</p:attrName>
                                        </p:attrNameLst>
                                      </p:cBhvr>
                                      <p:to>
                                        <p:strVal val="visible"/>
                                      </p:to>
                                    </p:set>
                                    <p:animEffect transition="in" filter="wipe(up)">
                                      <p:cBhvr>
                                        <p:cTn id="254" dur="500"/>
                                        <p:tgtEl>
                                          <p:spTgt spid="111"/>
                                        </p:tgtEl>
                                      </p:cBhvr>
                                    </p:animEffect>
                                  </p:childTnLst>
                                </p:cTn>
                              </p:par>
                            </p:childTnLst>
                          </p:cTn>
                        </p:par>
                        <p:par>
                          <p:cTn id="255" fill="hold">
                            <p:stCondLst>
                              <p:cond delay="500"/>
                            </p:stCondLst>
                            <p:childTnLst>
                              <p:par>
                                <p:cTn id="256" presetID="35" presetClass="emph" presetSubtype="0" repeatCount="3000" fill="hold" grpId="1" nodeType="afterEffect">
                                  <p:stCondLst>
                                    <p:cond delay="0"/>
                                  </p:stCondLst>
                                  <p:childTnLst>
                                    <p:anim calcmode="discrete" valueType="str">
                                      <p:cBhvr>
                                        <p:cTn id="257" dur="500" fill="hold"/>
                                        <p:tgtEl>
                                          <p:spTgt spid="110"/>
                                        </p:tgtEl>
                                        <p:attrNameLst>
                                          <p:attrName>style.visibility</p:attrName>
                                        </p:attrNameLst>
                                      </p:cBhvr>
                                      <p:tavLst>
                                        <p:tav tm="0">
                                          <p:val>
                                            <p:strVal val="hidden"/>
                                          </p:val>
                                        </p:tav>
                                        <p:tav tm="50000">
                                          <p:val>
                                            <p:strVal val="visible"/>
                                          </p:val>
                                        </p:tav>
                                      </p:tavLst>
                                    </p:anim>
                                  </p:childTnLst>
                                </p:cTn>
                              </p:par>
                              <p:par>
                                <p:cTn id="258" presetID="35" presetClass="emph" presetSubtype="0" repeatCount="3000" fill="hold" grpId="1" nodeType="withEffect">
                                  <p:stCondLst>
                                    <p:cond delay="0"/>
                                  </p:stCondLst>
                                  <p:childTnLst>
                                    <p:anim calcmode="discrete" valueType="str">
                                      <p:cBhvr>
                                        <p:cTn id="259" dur="500" fill="hold"/>
                                        <p:tgtEl>
                                          <p:spTgt spid="111"/>
                                        </p:tgtEl>
                                        <p:attrNameLst>
                                          <p:attrName>style.visibility</p:attrName>
                                        </p:attrNameLst>
                                      </p:cBhvr>
                                      <p:tavLst>
                                        <p:tav tm="0">
                                          <p:val>
                                            <p:strVal val="hidden"/>
                                          </p:val>
                                        </p:tav>
                                        <p:tav tm="50000">
                                          <p:val>
                                            <p:strVal val="visible"/>
                                          </p:val>
                                        </p:tav>
                                      </p:tavLst>
                                    </p:anim>
                                  </p:childTnLst>
                                </p:cTn>
                              </p:par>
                            </p:childTnLst>
                          </p:cTn>
                        </p:par>
                      </p:childTnLst>
                    </p:cTn>
                  </p:par>
                  <p:par>
                    <p:cTn id="260" fill="hold">
                      <p:stCondLst>
                        <p:cond delay="indefinite"/>
                      </p:stCondLst>
                      <p:childTnLst>
                        <p:par>
                          <p:cTn id="261" fill="hold">
                            <p:stCondLst>
                              <p:cond delay="0"/>
                            </p:stCondLst>
                            <p:childTnLst>
                              <p:par>
                                <p:cTn id="262" presetID="3" presetClass="entr" presetSubtype="10" fill="hold" grpId="0" nodeType="clickEffect">
                                  <p:stCondLst>
                                    <p:cond delay="0"/>
                                  </p:stCondLst>
                                  <p:childTnLst>
                                    <p:set>
                                      <p:cBhvr>
                                        <p:cTn id="263" dur="1" fill="hold">
                                          <p:stCondLst>
                                            <p:cond delay="0"/>
                                          </p:stCondLst>
                                        </p:cTn>
                                        <p:tgtEl>
                                          <p:spTgt spid="112"/>
                                        </p:tgtEl>
                                        <p:attrNameLst>
                                          <p:attrName>style.visibility</p:attrName>
                                        </p:attrNameLst>
                                      </p:cBhvr>
                                      <p:to>
                                        <p:strVal val="visible"/>
                                      </p:to>
                                    </p:set>
                                    <p:animEffect transition="in" filter="blinds(horizontal)">
                                      <p:cBhvr>
                                        <p:cTn id="264" dur="500"/>
                                        <p:tgtEl>
                                          <p:spTgt spid="112"/>
                                        </p:tgtEl>
                                      </p:cBhvr>
                                    </p:animEffect>
                                  </p:childTnLst>
                                </p:cTn>
                              </p:par>
                              <p:par>
                                <p:cTn id="265" presetID="10" presetClass="exit" presetSubtype="0" fill="hold" grpId="2" nodeType="withEffect">
                                  <p:stCondLst>
                                    <p:cond delay="0"/>
                                  </p:stCondLst>
                                  <p:childTnLst>
                                    <p:animEffect transition="out" filter="fade">
                                      <p:cBhvr>
                                        <p:cTn id="266" dur="2000"/>
                                        <p:tgtEl>
                                          <p:spTgt spid="110"/>
                                        </p:tgtEl>
                                      </p:cBhvr>
                                    </p:animEffect>
                                    <p:set>
                                      <p:cBhvr>
                                        <p:cTn id="267" dur="1" fill="hold">
                                          <p:stCondLst>
                                            <p:cond delay="1999"/>
                                          </p:stCondLst>
                                        </p:cTn>
                                        <p:tgtEl>
                                          <p:spTgt spid="110"/>
                                        </p:tgtEl>
                                        <p:attrNameLst>
                                          <p:attrName>style.visibility</p:attrName>
                                        </p:attrNameLst>
                                      </p:cBhvr>
                                      <p:to>
                                        <p:strVal val="hidden"/>
                                      </p:to>
                                    </p:set>
                                  </p:childTnLst>
                                </p:cTn>
                              </p:par>
                              <p:par>
                                <p:cTn id="268" presetID="10" presetClass="exit" presetSubtype="0" fill="hold" grpId="2" nodeType="withEffect">
                                  <p:stCondLst>
                                    <p:cond delay="0"/>
                                  </p:stCondLst>
                                  <p:childTnLst>
                                    <p:animEffect transition="out" filter="fade">
                                      <p:cBhvr>
                                        <p:cTn id="269" dur="2000"/>
                                        <p:tgtEl>
                                          <p:spTgt spid="111"/>
                                        </p:tgtEl>
                                      </p:cBhvr>
                                    </p:animEffect>
                                    <p:set>
                                      <p:cBhvr>
                                        <p:cTn id="270" dur="1" fill="hold">
                                          <p:stCondLst>
                                            <p:cond delay="1999"/>
                                          </p:stCondLst>
                                        </p:cTn>
                                        <p:tgtEl>
                                          <p:spTgt spid="111"/>
                                        </p:tgtEl>
                                        <p:attrNameLst>
                                          <p:attrName>style.visibility</p:attrName>
                                        </p:attrNameLst>
                                      </p:cBhvr>
                                      <p:to>
                                        <p:strVal val="hidden"/>
                                      </p:to>
                                    </p:set>
                                  </p:childTnLst>
                                </p:cTn>
                              </p:par>
                            </p:childTnLst>
                          </p:cTn>
                        </p:par>
                      </p:childTnLst>
                    </p:cTn>
                  </p:par>
                  <p:par>
                    <p:cTn id="271" fill="hold">
                      <p:stCondLst>
                        <p:cond delay="indefinite"/>
                      </p:stCondLst>
                      <p:childTnLst>
                        <p:par>
                          <p:cTn id="272" fill="hold">
                            <p:stCondLst>
                              <p:cond delay="0"/>
                            </p:stCondLst>
                            <p:childTnLst>
                              <p:par>
                                <p:cTn id="273" presetID="22" presetClass="entr" presetSubtype="1" fill="hold" grpId="0" nodeType="clickEffect">
                                  <p:stCondLst>
                                    <p:cond delay="0"/>
                                  </p:stCondLst>
                                  <p:childTnLst>
                                    <p:set>
                                      <p:cBhvr>
                                        <p:cTn id="274" dur="1" fill="hold">
                                          <p:stCondLst>
                                            <p:cond delay="0"/>
                                          </p:stCondLst>
                                        </p:cTn>
                                        <p:tgtEl>
                                          <p:spTgt spid="113"/>
                                        </p:tgtEl>
                                        <p:attrNameLst>
                                          <p:attrName>style.visibility</p:attrName>
                                        </p:attrNameLst>
                                      </p:cBhvr>
                                      <p:to>
                                        <p:strVal val="visible"/>
                                      </p:to>
                                    </p:set>
                                    <p:animEffect transition="in" filter="wipe(up)">
                                      <p:cBhvr>
                                        <p:cTn id="275" dur="500"/>
                                        <p:tgtEl>
                                          <p:spTgt spid="113"/>
                                        </p:tgtEl>
                                      </p:cBhvr>
                                    </p:animEffect>
                                  </p:childTnLst>
                                </p:cTn>
                              </p:par>
                            </p:childTnLst>
                          </p:cTn>
                        </p:par>
                        <p:par>
                          <p:cTn id="276" fill="hold">
                            <p:stCondLst>
                              <p:cond delay="500"/>
                            </p:stCondLst>
                            <p:childTnLst>
                              <p:par>
                                <p:cTn id="277" presetID="35" presetClass="emph" presetSubtype="0" repeatCount="3000" fill="hold" grpId="1" nodeType="afterEffect">
                                  <p:stCondLst>
                                    <p:cond delay="0"/>
                                  </p:stCondLst>
                                  <p:childTnLst>
                                    <p:anim calcmode="discrete" valueType="str">
                                      <p:cBhvr>
                                        <p:cTn id="278" dur="500" fill="hold"/>
                                        <p:tgtEl>
                                          <p:spTgt spid="113"/>
                                        </p:tgtEl>
                                        <p:attrNameLst>
                                          <p:attrName>style.visibility</p:attrName>
                                        </p:attrNameLst>
                                      </p:cBhvr>
                                      <p:tavLst>
                                        <p:tav tm="0">
                                          <p:val>
                                            <p:strVal val="hidden"/>
                                          </p:val>
                                        </p:tav>
                                        <p:tav tm="50000">
                                          <p:val>
                                            <p:strVal val="visible"/>
                                          </p:val>
                                        </p:tav>
                                      </p:tavLst>
                                    </p:anim>
                                  </p:childTnLst>
                                </p:cTn>
                              </p:par>
                            </p:childTnLst>
                          </p:cTn>
                        </p:par>
                      </p:childTnLst>
                    </p:cTn>
                  </p:par>
                  <p:par>
                    <p:cTn id="279" fill="hold">
                      <p:stCondLst>
                        <p:cond delay="indefinite"/>
                      </p:stCondLst>
                      <p:childTnLst>
                        <p:par>
                          <p:cTn id="280" fill="hold">
                            <p:stCondLst>
                              <p:cond delay="0"/>
                            </p:stCondLst>
                            <p:childTnLst>
                              <p:par>
                                <p:cTn id="281" presetID="3" presetClass="entr" presetSubtype="10" fill="hold" grpId="0" nodeType="clickEffect">
                                  <p:stCondLst>
                                    <p:cond delay="0"/>
                                  </p:stCondLst>
                                  <p:childTnLst>
                                    <p:set>
                                      <p:cBhvr>
                                        <p:cTn id="282" dur="1" fill="hold">
                                          <p:stCondLst>
                                            <p:cond delay="0"/>
                                          </p:stCondLst>
                                        </p:cTn>
                                        <p:tgtEl>
                                          <p:spTgt spid="114"/>
                                        </p:tgtEl>
                                        <p:attrNameLst>
                                          <p:attrName>style.visibility</p:attrName>
                                        </p:attrNameLst>
                                      </p:cBhvr>
                                      <p:to>
                                        <p:strVal val="visible"/>
                                      </p:to>
                                    </p:set>
                                    <p:animEffect transition="in" filter="blinds(horizontal)">
                                      <p:cBhvr>
                                        <p:cTn id="283" dur="500"/>
                                        <p:tgtEl>
                                          <p:spTgt spid="114"/>
                                        </p:tgtEl>
                                      </p:cBhvr>
                                    </p:animEffect>
                                  </p:childTnLst>
                                </p:cTn>
                              </p:par>
                              <p:par>
                                <p:cTn id="284" presetID="10" presetClass="exit" presetSubtype="0" fill="hold" grpId="2" nodeType="withEffect">
                                  <p:stCondLst>
                                    <p:cond delay="0"/>
                                  </p:stCondLst>
                                  <p:childTnLst>
                                    <p:animEffect transition="out" filter="fade">
                                      <p:cBhvr>
                                        <p:cTn id="285" dur="2000"/>
                                        <p:tgtEl>
                                          <p:spTgt spid="113"/>
                                        </p:tgtEl>
                                      </p:cBhvr>
                                    </p:animEffect>
                                    <p:set>
                                      <p:cBhvr>
                                        <p:cTn id="286" dur="1" fill="hold">
                                          <p:stCondLst>
                                            <p:cond delay="1999"/>
                                          </p:stCondLst>
                                        </p:cTn>
                                        <p:tgtEl>
                                          <p:spTgt spid="113"/>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22" presetClass="entr" presetSubtype="1" fill="hold" grpId="0" nodeType="clickEffect">
                                  <p:stCondLst>
                                    <p:cond delay="0"/>
                                  </p:stCondLst>
                                  <p:childTnLst>
                                    <p:set>
                                      <p:cBhvr>
                                        <p:cTn id="290" dur="1" fill="hold">
                                          <p:stCondLst>
                                            <p:cond delay="0"/>
                                          </p:stCondLst>
                                        </p:cTn>
                                        <p:tgtEl>
                                          <p:spTgt spid="115"/>
                                        </p:tgtEl>
                                        <p:attrNameLst>
                                          <p:attrName>style.visibility</p:attrName>
                                        </p:attrNameLst>
                                      </p:cBhvr>
                                      <p:to>
                                        <p:strVal val="visible"/>
                                      </p:to>
                                    </p:set>
                                    <p:animEffect transition="in" filter="wipe(up)">
                                      <p:cBhvr>
                                        <p:cTn id="291" dur="500"/>
                                        <p:tgtEl>
                                          <p:spTgt spid="115"/>
                                        </p:tgtEl>
                                      </p:cBhvr>
                                    </p:animEffect>
                                  </p:childTnLst>
                                </p:cTn>
                              </p:par>
                            </p:childTnLst>
                          </p:cTn>
                        </p:par>
                        <p:par>
                          <p:cTn id="292" fill="hold">
                            <p:stCondLst>
                              <p:cond delay="500"/>
                            </p:stCondLst>
                            <p:childTnLst>
                              <p:par>
                                <p:cTn id="293" presetID="35" presetClass="emph" presetSubtype="0" repeatCount="3000" fill="hold" grpId="1" nodeType="afterEffect">
                                  <p:stCondLst>
                                    <p:cond delay="0"/>
                                  </p:stCondLst>
                                  <p:childTnLst>
                                    <p:anim calcmode="discrete" valueType="str">
                                      <p:cBhvr>
                                        <p:cTn id="294" dur="500" fill="hold"/>
                                        <p:tgtEl>
                                          <p:spTgt spid="115"/>
                                        </p:tgtEl>
                                        <p:attrNameLst>
                                          <p:attrName>style.visibility</p:attrName>
                                        </p:attrNameLst>
                                      </p:cBhvr>
                                      <p:tavLst>
                                        <p:tav tm="0">
                                          <p:val>
                                            <p:strVal val="hidden"/>
                                          </p:val>
                                        </p:tav>
                                        <p:tav tm="50000">
                                          <p:val>
                                            <p:strVal val="visible"/>
                                          </p:val>
                                        </p:tav>
                                      </p:tavLst>
                                    </p:anim>
                                  </p:childTnLst>
                                </p:cTn>
                              </p:par>
                            </p:childTnLst>
                          </p:cTn>
                        </p:par>
                      </p:childTnLst>
                    </p:cTn>
                  </p:par>
                  <p:par>
                    <p:cTn id="295" fill="hold">
                      <p:stCondLst>
                        <p:cond delay="indefinite"/>
                      </p:stCondLst>
                      <p:childTnLst>
                        <p:par>
                          <p:cTn id="296" fill="hold">
                            <p:stCondLst>
                              <p:cond delay="0"/>
                            </p:stCondLst>
                            <p:childTnLst>
                              <p:par>
                                <p:cTn id="297" presetID="3" presetClass="entr" presetSubtype="10" fill="hold" grpId="0" nodeType="clickEffect">
                                  <p:stCondLst>
                                    <p:cond delay="0"/>
                                  </p:stCondLst>
                                  <p:childTnLst>
                                    <p:set>
                                      <p:cBhvr>
                                        <p:cTn id="298" dur="1" fill="hold">
                                          <p:stCondLst>
                                            <p:cond delay="0"/>
                                          </p:stCondLst>
                                        </p:cTn>
                                        <p:tgtEl>
                                          <p:spTgt spid="116"/>
                                        </p:tgtEl>
                                        <p:attrNameLst>
                                          <p:attrName>style.visibility</p:attrName>
                                        </p:attrNameLst>
                                      </p:cBhvr>
                                      <p:to>
                                        <p:strVal val="visible"/>
                                      </p:to>
                                    </p:set>
                                    <p:animEffect transition="in" filter="blinds(horizontal)">
                                      <p:cBhvr>
                                        <p:cTn id="299" dur="500"/>
                                        <p:tgtEl>
                                          <p:spTgt spid="116"/>
                                        </p:tgtEl>
                                      </p:cBhvr>
                                    </p:animEffect>
                                  </p:childTnLst>
                                </p:cTn>
                              </p:par>
                              <p:par>
                                <p:cTn id="300" presetID="10" presetClass="exit" presetSubtype="0" fill="hold" grpId="2" nodeType="withEffect">
                                  <p:stCondLst>
                                    <p:cond delay="0"/>
                                  </p:stCondLst>
                                  <p:childTnLst>
                                    <p:animEffect transition="out" filter="fade">
                                      <p:cBhvr>
                                        <p:cTn id="301" dur="2000"/>
                                        <p:tgtEl>
                                          <p:spTgt spid="115"/>
                                        </p:tgtEl>
                                      </p:cBhvr>
                                    </p:animEffect>
                                    <p:set>
                                      <p:cBhvr>
                                        <p:cTn id="302" dur="1" fill="hold">
                                          <p:stCondLst>
                                            <p:cond delay="1999"/>
                                          </p:stCondLst>
                                        </p:cTn>
                                        <p:tgtEl>
                                          <p:spTgt spid="115"/>
                                        </p:tgtEl>
                                        <p:attrNameLst>
                                          <p:attrName>style.visibility</p:attrName>
                                        </p:attrNameLst>
                                      </p:cBhvr>
                                      <p:to>
                                        <p:strVal val="hidden"/>
                                      </p:to>
                                    </p:set>
                                  </p:childTnLst>
                                </p:cTn>
                              </p:par>
                            </p:childTnLst>
                          </p:cTn>
                        </p:par>
                      </p:childTnLst>
                    </p:cTn>
                  </p:par>
                  <p:par>
                    <p:cTn id="303" fill="hold">
                      <p:stCondLst>
                        <p:cond delay="indefinite"/>
                      </p:stCondLst>
                      <p:childTnLst>
                        <p:par>
                          <p:cTn id="304" fill="hold">
                            <p:stCondLst>
                              <p:cond delay="0"/>
                            </p:stCondLst>
                            <p:childTnLst>
                              <p:par>
                                <p:cTn id="305" presetID="22" presetClass="entr" presetSubtype="1" fill="hold" grpId="0" nodeType="clickEffect">
                                  <p:stCondLst>
                                    <p:cond delay="0"/>
                                  </p:stCondLst>
                                  <p:childTnLst>
                                    <p:set>
                                      <p:cBhvr>
                                        <p:cTn id="306" dur="1" fill="hold">
                                          <p:stCondLst>
                                            <p:cond delay="0"/>
                                          </p:stCondLst>
                                        </p:cTn>
                                        <p:tgtEl>
                                          <p:spTgt spid="117"/>
                                        </p:tgtEl>
                                        <p:attrNameLst>
                                          <p:attrName>style.visibility</p:attrName>
                                        </p:attrNameLst>
                                      </p:cBhvr>
                                      <p:to>
                                        <p:strVal val="visible"/>
                                      </p:to>
                                    </p:set>
                                    <p:animEffect transition="in" filter="wipe(up)">
                                      <p:cBhvr>
                                        <p:cTn id="307" dur="500"/>
                                        <p:tgtEl>
                                          <p:spTgt spid="117"/>
                                        </p:tgtEl>
                                      </p:cBhvr>
                                    </p:animEffect>
                                  </p:childTnLst>
                                </p:cTn>
                              </p:par>
                              <p:par>
                                <p:cTn id="308" presetID="22" presetClass="entr" presetSubtype="1" fill="hold" grpId="0" nodeType="withEffect">
                                  <p:stCondLst>
                                    <p:cond delay="0"/>
                                  </p:stCondLst>
                                  <p:childTnLst>
                                    <p:set>
                                      <p:cBhvr>
                                        <p:cTn id="309" dur="1" fill="hold">
                                          <p:stCondLst>
                                            <p:cond delay="0"/>
                                          </p:stCondLst>
                                        </p:cTn>
                                        <p:tgtEl>
                                          <p:spTgt spid="118"/>
                                        </p:tgtEl>
                                        <p:attrNameLst>
                                          <p:attrName>style.visibility</p:attrName>
                                        </p:attrNameLst>
                                      </p:cBhvr>
                                      <p:to>
                                        <p:strVal val="visible"/>
                                      </p:to>
                                    </p:set>
                                    <p:animEffect transition="in" filter="wipe(up)">
                                      <p:cBhvr>
                                        <p:cTn id="310" dur="500"/>
                                        <p:tgtEl>
                                          <p:spTgt spid="118"/>
                                        </p:tgtEl>
                                      </p:cBhvr>
                                    </p:animEffect>
                                  </p:childTnLst>
                                </p:cTn>
                              </p:par>
                            </p:childTnLst>
                          </p:cTn>
                        </p:par>
                        <p:par>
                          <p:cTn id="311" fill="hold">
                            <p:stCondLst>
                              <p:cond delay="500"/>
                            </p:stCondLst>
                            <p:childTnLst>
                              <p:par>
                                <p:cTn id="312" presetID="35" presetClass="emph" presetSubtype="0" repeatCount="3000" fill="hold" grpId="1" nodeType="afterEffect">
                                  <p:stCondLst>
                                    <p:cond delay="0"/>
                                  </p:stCondLst>
                                  <p:childTnLst>
                                    <p:anim calcmode="discrete" valueType="str">
                                      <p:cBhvr>
                                        <p:cTn id="313" dur="500" fill="hold"/>
                                        <p:tgtEl>
                                          <p:spTgt spid="117"/>
                                        </p:tgtEl>
                                        <p:attrNameLst>
                                          <p:attrName>style.visibility</p:attrName>
                                        </p:attrNameLst>
                                      </p:cBhvr>
                                      <p:tavLst>
                                        <p:tav tm="0">
                                          <p:val>
                                            <p:strVal val="hidden"/>
                                          </p:val>
                                        </p:tav>
                                        <p:tav tm="50000">
                                          <p:val>
                                            <p:strVal val="visible"/>
                                          </p:val>
                                        </p:tav>
                                      </p:tavLst>
                                    </p:anim>
                                  </p:childTnLst>
                                </p:cTn>
                              </p:par>
                              <p:par>
                                <p:cTn id="314" presetID="35" presetClass="emph" presetSubtype="0" repeatCount="3000" fill="hold" grpId="1" nodeType="withEffect">
                                  <p:stCondLst>
                                    <p:cond delay="0"/>
                                  </p:stCondLst>
                                  <p:childTnLst>
                                    <p:anim calcmode="discrete" valueType="str">
                                      <p:cBhvr>
                                        <p:cTn id="315" dur="500" fill="hold"/>
                                        <p:tgtEl>
                                          <p:spTgt spid="118"/>
                                        </p:tgtEl>
                                        <p:attrNameLst>
                                          <p:attrName>style.visibility</p:attrName>
                                        </p:attrNameLst>
                                      </p:cBhvr>
                                      <p:tavLst>
                                        <p:tav tm="0">
                                          <p:val>
                                            <p:strVal val="hidden"/>
                                          </p:val>
                                        </p:tav>
                                        <p:tav tm="50000">
                                          <p:val>
                                            <p:strVal val="visible"/>
                                          </p:val>
                                        </p:tav>
                                      </p:tavLst>
                                    </p:anim>
                                  </p:childTnLst>
                                </p:cTn>
                              </p:par>
                            </p:childTnLst>
                          </p:cTn>
                        </p:par>
                      </p:childTnLst>
                    </p:cTn>
                  </p:par>
                  <p:par>
                    <p:cTn id="316" fill="hold">
                      <p:stCondLst>
                        <p:cond delay="indefinite"/>
                      </p:stCondLst>
                      <p:childTnLst>
                        <p:par>
                          <p:cTn id="317" fill="hold">
                            <p:stCondLst>
                              <p:cond delay="0"/>
                            </p:stCondLst>
                            <p:childTnLst>
                              <p:par>
                                <p:cTn id="318" presetID="3" presetClass="entr" presetSubtype="10" fill="hold" grpId="0" nodeType="clickEffect">
                                  <p:stCondLst>
                                    <p:cond delay="0"/>
                                  </p:stCondLst>
                                  <p:childTnLst>
                                    <p:set>
                                      <p:cBhvr>
                                        <p:cTn id="319" dur="1" fill="hold">
                                          <p:stCondLst>
                                            <p:cond delay="0"/>
                                          </p:stCondLst>
                                        </p:cTn>
                                        <p:tgtEl>
                                          <p:spTgt spid="119"/>
                                        </p:tgtEl>
                                        <p:attrNameLst>
                                          <p:attrName>style.visibility</p:attrName>
                                        </p:attrNameLst>
                                      </p:cBhvr>
                                      <p:to>
                                        <p:strVal val="visible"/>
                                      </p:to>
                                    </p:set>
                                    <p:animEffect transition="in" filter="blinds(horizontal)">
                                      <p:cBhvr>
                                        <p:cTn id="320" dur="500"/>
                                        <p:tgtEl>
                                          <p:spTgt spid="119"/>
                                        </p:tgtEl>
                                      </p:cBhvr>
                                    </p:animEffect>
                                  </p:childTnLst>
                                </p:cTn>
                              </p:par>
                              <p:par>
                                <p:cTn id="321" presetID="10" presetClass="exit" presetSubtype="0" fill="hold" grpId="2" nodeType="withEffect">
                                  <p:stCondLst>
                                    <p:cond delay="0"/>
                                  </p:stCondLst>
                                  <p:childTnLst>
                                    <p:animEffect transition="out" filter="fade">
                                      <p:cBhvr>
                                        <p:cTn id="322" dur="2000"/>
                                        <p:tgtEl>
                                          <p:spTgt spid="117"/>
                                        </p:tgtEl>
                                      </p:cBhvr>
                                    </p:animEffect>
                                    <p:set>
                                      <p:cBhvr>
                                        <p:cTn id="323" dur="1" fill="hold">
                                          <p:stCondLst>
                                            <p:cond delay="1999"/>
                                          </p:stCondLst>
                                        </p:cTn>
                                        <p:tgtEl>
                                          <p:spTgt spid="117"/>
                                        </p:tgtEl>
                                        <p:attrNameLst>
                                          <p:attrName>style.visibility</p:attrName>
                                        </p:attrNameLst>
                                      </p:cBhvr>
                                      <p:to>
                                        <p:strVal val="hidden"/>
                                      </p:to>
                                    </p:set>
                                  </p:childTnLst>
                                </p:cTn>
                              </p:par>
                              <p:par>
                                <p:cTn id="324" presetID="10" presetClass="exit" presetSubtype="0" fill="hold" grpId="2" nodeType="withEffect">
                                  <p:stCondLst>
                                    <p:cond delay="0"/>
                                  </p:stCondLst>
                                  <p:childTnLst>
                                    <p:animEffect transition="out" filter="fade">
                                      <p:cBhvr>
                                        <p:cTn id="325" dur="2000"/>
                                        <p:tgtEl>
                                          <p:spTgt spid="118"/>
                                        </p:tgtEl>
                                      </p:cBhvr>
                                    </p:animEffect>
                                    <p:set>
                                      <p:cBhvr>
                                        <p:cTn id="326" dur="1" fill="hold">
                                          <p:stCondLst>
                                            <p:cond delay="1999"/>
                                          </p:stCondLst>
                                        </p:cTn>
                                        <p:tgtEl>
                                          <p:spTgt spid="118"/>
                                        </p:tgtEl>
                                        <p:attrNameLst>
                                          <p:attrName>style.visibility</p:attrName>
                                        </p:attrNameLst>
                                      </p:cBhvr>
                                      <p:to>
                                        <p:strVal val="hidden"/>
                                      </p:to>
                                    </p:set>
                                  </p:childTnLst>
                                </p:cTn>
                              </p:par>
                            </p:childTnLst>
                          </p:cTn>
                        </p:par>
                      </p:childTnLst>
                    </p:cTn>
                  </p:par>
                  <p:par>
                    <p:cTn id="327" fill="hold">
                      <p:stCondLst>
                        <p:cond delay="indefinite"/>
                      </p:stCondLst>
                      <p:childTnLst>
                        <p:par>
                          <p:cTn id="328" fill="hold">
                            <p:stCondLst>
                              <p:cond delay="0"/>
                            </p:stCondLst>
                            <p:childTnLst>
                              <p:par>
                                <p:cTn id="329" presetID="22" presetClass="entr" presetSubtype="1" fill="hold" grpId="0" nodeType="clickEffect">
                                  <p:stCondLst>
                                    <p:cond delay="0"/>
                                  </p:stCondLst>
                                  <p:childTnLst>
                                    <p:set>
                                      <p:cBhvr>
                                        <p:cTn id="330" dur="1" fill="hold">
                                          <p:stCondLst>
                                            <p:cond delay="0"/>
                                          </p:stCondLst>
                                        </p:cTn>
                                        <p:tgtEl>
                                          <p:spTgt spid="120"/>
                                        </p:tgtEl>
                                        <p:attrNameLst>
                                          <p:attrName>style.visibility</p:attrName>
                                        </p:attrNameLst>
                                      </p:cBhvr>
                                      <p:to>
                                        <p:strVal val="visible"/>
                                      </p:to>
                                    </p:set>
                                    <p:animEffect transition="in" filter="wipe(up)">
                                      <p:cBhvr>
                                        <p:cTn id="331" dur="500"/>
                                        <p:tgtEl>
                                          <p:spTgt spid="120"/>
                                        </p:tgtEl>
                                      </p:cBhvr>
                                    </p:animEffect>
                                  </p:childTnLst>
                                </p:cTn>
                              </p:par>
                              <p:par>
                                <p:cTn id="332" presetID="22" presetClass="entr" presetSubtype="1" fill="hold" grpId="0" nodeType="withEffect">
                                  <p:stCondLst>
                                    <p:cond delay="0"/>
                                  </p:stCondLst>
                                  <p:childTnLst>
                                    <p:set>
                                      <p:cBhvr>
                                        <p:cTn id="333" dur="1" fill="hold">
                                          <p:stCondLst>
                                            <p:cond delay="0"/>
                                          </p:stCondLst>
                                        </p:cTn>
                                        <p:tgtEl>
                                          <p:spTgt spid="121"/>
                                        </p:tgtEl>
                                        <p:attrNameLst>
                                          <p:attrName>style.visibility</p:attrName>
                                        </p:attrNameLst>
                                      </p:cBhvr>
                                      <p:to>
                                        <p:strVal val="visible"/>
                                      </p:to>
                                    </p:set>
                                    <p:animEffect transition="in" filter="wipe(up)">
                                      <p:cBhvr>
                                        <p:cTn id="334" dur="500"/>
                                        <p:tgtEl>
                                          <p:spTgt spid="121"/>
                                        </p:tgtEl>
                                      </p:cBhvr>
                                    </p:animEffect>
                                  </p:childTnLst>
                                </p:cTn>
                              </p:par>
                            </p:childTnLst>
                          </p:cTn>
                        </p:par>
                        <p:par>
                          <p:cTn id="335" fill="hold">
                            <p:stCondLst>
                              <p:cond delay="500"/>
                            </p:stCondLst>
                            <p:childTnLst>
                              <p:par>
                                <p:cTn id="336" presetID="35" presetClass="emph" presetSubtype="0" repeatCount="3000" fill="hold" grpId="1" nodeType="afterEffect">
                                  <p:stCondLst>
                                    <p:cond delay="0"/>
                                  </p:stCondLst>
                                  <p:childTnLst>
                                    <p:anim calcmode="discrete" valueType="str">
                                      <p:cBhvr>
                                        <p:cTn id="337" dur="500" fill="hold"/>
                                        <p:tgtEl>
                                          <p:spTgt spid="120"/>
                                        </p:tgtEl>
                                        <p:attrNameLst>
                                          <p:attrName>style.visibility</p:attrName>
                                        </p:attrNameLst>
                                      </p:cBhvr>
                                      <p:tavLst>
                                        <p:tav tm="0">
                                          <p:val>
                                            <p:strVal val="hidden"/>
                                          </p:val>
                                        </p:tav>
                                        <p:tav tm="50000">
                                          <p:val>
                                            <p:strVal val="visible"/>
                                          </p:val>
                                        </p:tav>
                                      </p:tavLst>
                                    </p:anim>
                                  </p:childTnLst>
                                </p:cTn>
                              </p:par>
                              <p:par>
                                <p:cTn id="338" presetID="35" presetClass="emph" presetSubtype="0" repeatCount="3000" fill="hold" grpId="1" nodeType="withEffect">
                                  <p:stCondLst>
                                    <p:cond delay="0"/>
                                  </p:stCondLst>
                                  <p:childTnLst>
                                    <p:anim calcmode="discrete" valueType="str">
                                      <p:cBhvr>
                                        <p:cTn id="339" dur="500" fill="hold"/>
                                        <p:tgtEl>
                                          <p:spTgt spid="121"/>
                                        </p:tgtEl>
                                        <p:attrNameLst>
                                          <p:attrName>style.visibility</p:attrName>
                                        </p:attrNameLst>
                                      </p:cBhvr>
                                      <p:tavLst>
                                        <p:tav tm="0">
                                          <p:val>
                                            <p:strVal val="hidden"/>
                                          </p:val>
                                        </p:tav>
                                        <p:tav tm="50000">
                                          <p:val>
                                            <p:strVal val="visible"/>
                                          </p:val>
                                        </p:tav>
                                      </p:tavLst>
                                    </p:anim>
                                  </p:childTnLst>
                                </p:cTn>
                              </p:par>
                            </p:childTnLst>
                          </p:cTn>
                        </p:par>
                      </p:childTnLst>
                    </p:cTn>
                  </p:par>
                  <p:par>
                    <p:cTn id="340" fill="hold">
                      <p:stCondLst>
                        <p:cond delay="indefinite"/>
                      </p:stCondLst>
                      <p:childTnLst>
                        <p:par>
                          <p:cTn id="341" fill="hold">
                            <p:stCondLst>
                              <p:cond delay="0"/>
                            </p:stCondLst>
                            <p:childTnLst>
                              <p:par>
                                <p:cTn id="342" presetID="3" presetClass="entr" presetSubtype="10" fill="hold" grpId="0" nodeType="clickEffect">
                                  <p:stCondLst>
                                    <p:cond delay="0"/>
                                  </p:stCondLst>
                                  <p:childTnLst>
                                    <p:set>
                                      <p:cBhvr>
                                        <p:cTn id="343" dur="1" fill="hold">
                                          <p:stCondLst>
                                            <p:cond delay="0"/>
                                          </p:stCondLst>
                                        </p:cTn>
                                        <p:tgtEl>
                                          <p:spTgt spid="122"/>
                                        </p:tgtEl>
                                        <p:attrNameLst>
                                          <p:attrName>style.visibility</p:attrName>
                                        </p:attrNameLst>
                                      </p:cBhvr>
                                      <p:to>
                                        <p:strVal val="visible"/>
                                      </p:to>
                                    </p:set>
                                    <p:animEffect transition="in" filter="blinds(horizontal)">
                                      <p:cBhvr>
                                        <p:cTn id="344" dur="500"/>
                                        <p:tgtEl>
                                          <p:spTgt spid="122"/>
                                        </p:tgtEl>
                                      </p:cBhvr>
                                    </p:animEffect>
                                  </p:childTnLst>
                                </p:cTn>
                              </p:par>
                              <p:par>
                                <p:cTn id="345" presetID="10" presetClass="exit" presetSubtype="0" fill="hold" grpId="2" nodeType="withEffect">
                                  <p:stCondLst>
                                    <p:cond delay="0"/>
                                  </p:stCondLst>
                                  <p:childTnLst>
                                    <p:animEffect transition="out" filter="fade">
                                      <p:cBhvr>
                                        <p:cTn id="346" dur="2000"/>
                                        <p:tgtEl>
                                          <p:spTgt spid="120"/>
                                        </p:tgtEl>
                                      </p:cBhvr>
                                    </p:animEffect>
                                    <p:set>
                                      <p:cBhvr>
                                        <p:cTn id="347" dur="1" fill="hold">
                                          <p:stCondLst>
                                            <p:cond delay="1999"/>
                                          </p:stCondLst>
                                        </p:cTn>
                                        <p:tgtEl>
                                          <p:spTgt spid="120"/>
                                        </p:tgtEl>
                                        <p:attrNameLst>
                                          <p:attrName>style.visibility</p:attrName>
                                        </p:attrNameLst>
                                      </p:cBhvr>
                                      <p:to>
                                        <p:strVal val="hidden"/>
                                      </p:to>
                                    </p:set>
                                  </p:childTnLst>
                                </p:cTn>
                              </p:par>
                              <p:par>
                                <p:cTn id="348" presetID="10" presetClass="exit" presetSubtype="0" fill="hold" grpId="2" nodeType="withEffect">
                                  <p:stCondLst>
                                    <p:cond delay="0"/>
                                  </p:stCondLst>
                                  <p:childTnLst>
                                    <p:animEffect transition="out" filter="fade">
                                      <p:cBhvr>
                                        <p:cTn id="349" dur="2000"/>
                                        <p:tgtEl>
                                          <p:spTgt spid="121"/>
                                        </p:tgtEl>
                                      </p:cBhvr>
                                    </p:animEffect>
                                    <p:set>
                                      <p:cBhvr>
                                        <p:cTn id="350" dur="1" fill="hold">
                                          <p:stCondLst>
                                            <p:cond delay="1999"/>
                                          </p:stCondLst>
                                        </p:cTn>
                                        <p:tgtEl>
                                          <p:spTgt spid="121"/>
                                        </p:tgtEl>
                                        <p:attrNameLst>
                                          <p:attrName>style.visibility</p:attrName>
                                        </p:attrNameLst>
                                      </p:cBhvr>
                                      <p:to>
                                        <p:strVal val="hidden"/>
                                      </p:to>
                                    </p:set>
                                  </p:childTnLst>
                                </p:cTn>
                              </p:par>
                            </p:childTnLst>
                          </p:cTn>
                        </p:par>
                      </p:childTnLst>
                    </p:cTn>
                  </p:par>
                  <p:par>
                    <p:cTn id="351" fill="hold">
                      <p:stCondLst>
                        <p:cond delay="indefinite"/>
                      </p:stCondLst>
                      <p:childTnLst>
                        <p:par>
                          <p:cTn id="352" fill="hold">
                            <p:stCondLst>
                              <p:cond delay="0"/>
                            </p:stCondLst>
                            <p:childTnLst>
                              <p:par>
                                <p:cTn id="353" presetID="22" presetClass="entr" presetSubtype="1" fill="hold" grpId="0" nodeType="clickEffect">
                                  <p:stCondLst>
                                    <p:cond delay="0"/>
                                  </p:stCondLst>
                                  <p:childTnLst>
                                    <p:set>
                                      <p:cBhvr>
                                        <p:cTn id="354" dur="1" fill="hold">
                                          <p:stCondLst>
                                            <p:cond delay="0"/>
                                          </p:stCondLst>
                                        </p:cTn>
                                        <p:tgtEl>
                                          <p:spTgt spid="123"/>
                                        </p:tgtEl>
                                        <p:attrNameLst>
                                          <p:attrName>style.visibility</p:attrName>
                                        </p:attrNameLst>
                                      </p:cBhvr>
                                      <p:to>
                                        <p:strVal val="visible"/>
                                      </p:to>
                                    </p:set>
                                    <p:animEffect transition="in" filter="wipe(up)">
                                      <p:cBhvr>
                                        <p:cTn id="355" dur="500"/>
                                        <p:tgtEl>
                                          <p:spTgt spid="123"/>
                                        </p:tgtEl>
                                      </p:cBhvr>
                                    </p:animEffect>
                                  </p:childTnLst>
                                </p:cTn>
                              </p:par>
                              <p:par>
                                <p:cTn id="356" presetID="22" presetClass="entr" presetSubtype="1" fill="hold" grpId="0" nodeType="withEffect">
                                  <p:stCondLst>
                                    <p:cond delay="0"/>
                                  </p:stCondLst>
                                  <p:childTnLst>
                                    <p:set>
                                      <p:cBhvr>
                                        <p:cTn id="357" dur="1" fill="hold">
                                          <p:stCondLst>
                                            <p:cond delay="0"/>
                                          </p:stCondLst>
                                        </p:cTn>
                                        <p:tgtEl>
                                          <p:spTgt spid="124"/>
                                        </p:tgtEl>
                                        <p:attrNameLst>
                                          <p:attrName>style.visibility</p:attrName>
                                        </p:attrNameLst>
                                      </p:cBhvr>
                                      <p:to>
                                        <p:strVal val="visible"/>
                                      </p:to>
                                    </p:set>
                                    <p:animEffect transition="in" filter="wipe(up)">
                                      <p:cBhvr>
                                        <p:cTn id="358" dur="500"/>
                                        <p:tgtEl>
                                          <p:spTgt spid="124"/>
                                        </p:tgtEl>
                                      </p:cBhvr>
                                    </p:animEffect>
                                  </p:childTnLst>
                                </p:cTn>
                              </p:par>
                            </p:childTnLst>
                          </p:cTn>
                        </p:par>
                        <p:par>
                          <p:cTn id="359" fill="hold">
                            <p:stCondLst>
                              <p:cond delay="500"/>
                            </p:stCondLst>
                            <p:childTnLst>
                              <p:par>
                                <p:cTn id="360" presetID="35" presetClass="emph" presetSubtype="0" repeatCount="3000" fill="hold" grpId="1" nodeType="afterEffect">
                                  <p:stCondLst>
                                    <p:cond delay="0"/>
                                  </p:stCondLst>
                                  <p:childTnLst>
                                    <p:anim calcmode="discrete" valueType="str">
                                      <p:cBhvr>
                                        <p:cTn id="361" dur="500" fill="hold"/>
                                        <p:tgtEl>
                                          <p:spTgt spid="123"/>
                                        </p:tgtEl>
                                        <p:attrNameLst>
                                          <p:attrName>style.visibility</p:attrName>
                                        </p:attrNameLst>
                                      </p:cBhvr>
                                      <p:tavLst>
                                        <p:tav tm="0">
                                          <p:val>
                                            <p:strVal val="hidden"/>
                                          </p:val>
                                        </p:tav>
                                        <p:tav tm="50000">
                                          <p:val>
                                            <p:strVal val="visible"/>
                                          </p:val>
                                        </p:tav>
                                      </p:tavLst>
                                    </p:anim>
                                  </p:childTnLst>
                                </p:cTn>
                              </p:par>
                              <p:par>
                                <p:cTn id="362" presetID="35" presetClass="emph" presetSubtype="0" repeatCount="3000" fill="hold" grpId="1" nodeType="withEffect">
                                  <p:stCondLst>
                                    <p:cond delay="0"/>
                                  </p:stCondLst>
                                  <p:childTnLst>
                                    <p:anim calcmode="discrete" valueType="str">
                                      <p:cBhvr>
                                        <p:cTn id="363" dur="500" fill="hold"/>
                                        <p:tgtEl>
                                          <p:spTgt spid="124"/>
                                        </p:tgtEl>
                                        <p:attrNameLst>
                                          <p:attrName>style.visibility</p:attrName>
                                        </p:attrNameLst>
                                      </p:cBhvr>
                                      <p:tavLst>
                                        <p:tav tm="0">
                                          <p:val>
                                            <p:strVal val="hidden"/>
                                          </p:val>
                                        </p:tav>
                                        <p:tav tm="50000">
                                          <p:val>
                                            <p:strVal val="visible"/>
                                          </p:val>
                                        </p:tav>
                                      </p:tavLst>
                                    </p:anim>
                                  </p:childTnLst>
                                </p:cTn>
                              </p:par>
                            </p:childTnLst>
                          </p:cTn>
                        </p:par>
                      </p:childTnLst>
                    </p:cTn>
                  </p:par>
                  <p:par>
                    <p:cTn id="364" fill="hold">
                      <p:stCondLst>
                        <p:cond delay="indefinite"/>
                      </p:stCondLst>
                      <p:childTnLst>
                        <p:par>
                          <p:cTn id="365" fill="hold">
                            <p:stCondLst>
                              <p:cond delay="0"/>
                            </p:stCondLst>
                            <p:childTnLst>
                              <p:par>
                                <p:cTn id="366" presetID="3" presetClass="entr" presetSubtype="10" fill="hold" grpId="0" nodeType="clickEffect">
                                  <p:stCondLst>
                                    <p:cond delay="0"/>
                                  </p:stCondLst>
                                  <p:childTnLst>
                                    <p:set>
                                      <p:cBhvr>
                                        <p:cTn id="367" dur="1" fill="hold">
                                          <p:stCondLst>
                                            <p:cond delay="0"/>
                                          </p:stCondLst>
                                        </p:cTn>
                                        <p:tgtEl>
                                          <p:spTgt spid="125"/>
                                        </p:tgtEl>
                                        <p:attrNameLst>
                                          <p:attrName>style.visibility</p:attrName>
                                        </p:attrNameLst>
                                      </p:cBhvr>
                                      <p:to>
                                        <p:strVal val="visible"/>
                                      </p:to>
                                    </p:set>
                                    <p:animEffect transition="in" filter="blinds(horizontal)">
                                      <p:cBhvr>
                                        <p:cTn id="368" dur="500"/>
                                        <p:tgtEl>
                                          <p:spTgt spid="125"/>
                                        </p:tgtEl>
                                      </p:cBhvr>
                                    </p:animEffect>
                                  </p:childTnLst>
                                </p:cTn>
                              </p:par>
                              <p:par>
                                <p:cTn id="369" presetID="10" presetClass="exit" presetSubtype="0" fill="hold" grpId="2" nodeType="withEffect">
                                  <p:stCondLst>
                                    <p:cond delay="0"/>
                                  </p:stCondLst>
                                  <p:childTnLst>
                                    <p:animEffect transition="out" filter="fade">
                                      <p:cBhvr>
                                        <p:cTn id="370" dur="2000"/>
                                        <p:tgtEl>
                                          <p:spTgt spid="123"/>
                                        </p:tgtEl>
                                      </p:cBhvr>
                                    </p:animEffect>
                                    <p:set>
                                      <p:cBhvr>
                                        <p:cTn id="371" dur="1" fill="hold">
                                          <p:stCondLst>
                                            <p:cond delay="1999"/>
                                          </p:stCondLst>
                                        </p:cTn>
                                        <p:tgtEl>
                                          <p:spTgt spid="123"/>
                                        </p:tgtEl>
                                        <p:attrNameLst>
                                          <p:attrName>style.visibility</p:attrName>
                                        </p:attrNameLst>
                                      </p:cBhvr>
                                      <p:to>
                                        <p:strVal val="hidden"/>
                                      </p:to>
                                    </p:set>
                                  </p:childTnLst>
                                </p:cTn>
                              </p:par>
                              <p:par>
                                <p:cTn id="372" presetID="10" presetClass="exit" presetSubtype="0" fill="hold" grpId="2" nodeType="withEffect">
                                  <p:stCondLst>
                                    <p:cond delay="0"/>
                                  </p:stCondLst>
                                  <p:childTnLst>
                                    <p:animEffect transition="out" filter="fade">
                                      <p:cBhvr>
                                        <p:cTn id="373" dur="2000"/>
                                        <p:tgtEl>
                                          <p:spTgt spid="124"/>
                                        </p:tgtEl>
                                      </p:cBhvr>
                                    </p:animEffect>
                                    <p:set>
                                      <p:cBhvr>
                                        <p:cTn id="374" dur="1" fill="hold">
                                          <p:stCondLst>
                                            <p:cond delay="1999"/>
                                          </p:stCondLst>
                                        </p:cTn>
                                        <p:tgtEl>
                                          <p:spTgt spid="124"/>
                                        </p:tgtEl>
                                        <p:attrNameLst>
                                          <p:attrName>style.visibility</p:attrName>
                                        </p:attrNameLst>
                                      </p:cBhvr>
                                      <p:to>
                                        <p:strVal val="hidden"/>
                                      </p:to>
                                    </p:set>
                                  </p:childTnLst>
                                </p:cTn>
                              </p:par>
                            </p:childTnLst>
                          </p:cTn>
                        </p:par>
                      </p:childTnLst>
                    </p:cTn>
                  </p:par>
                  <p:par>
                    <p:cTn id="375" fill="hold">
                      <p:stCondLst>
                        <p:cond delay="indefinite"/>
                      </p:stCondLst>
                      <p:childTnLst>
                        <p:par>
                          <p:cTn id="376" fill="hold">
                            <p:stCondLst>
                              <p:cond delay="0"/>
                            </p:stCondLst>
                            <p:childTnLst>
                              <p:par>
                                <p:cTn id="377" presetID="22" presetClass="entr" presetSubtype="1" fill="hold" grpId="0" nodeType="clickEffect">
                                  <p:stCondLst>
                                    <p:cond delay="0"/>
                                  </p:stCondLst>
                                  <p:childTnLst>
                                    <p:set>
                                      <p:cBhvr>
                                        <p:cTn id="378" dur="1" fill="hold">
                                          <p:stCondLst>
                                            <p:cond delay="0"/>
                                          </p:stCondLst>
                                        </p:cTn>
                                        <p:tgtEl>
                                          <p:spTgt spid="126"/>
                                        </p:tgtEl>
                                        <p:attrNameLst>
                                          <p:attrName>style.visibility</p:attrName>
                                        </p:attrNameLst>
                                      </p:cBhvr>
                                      <p:to>
                                        <p:strVal val="visible"/>
                                      </p:to>
                                    </p:set>
                                    <p:animEffect transition="in" filter="wipe(up)">
                                      <p:cBhvr>
                                        <p:cTn id="379" dur="500"/>
                                        <p:tgtEl>
                                          <p:spTgt spid="126"/>
                                        </p:tgtEl>
                                      </p:cBhvr>
                                    </p:animEffect>
                                  </p:childTnLst>
                                </p:cTn>
                              </p:par>
                              <p:par>
                                <p:cTn id="380" presetID="22" presetClass="entr" presetSubtype="1" fill="hold" grpId="0" nodeType="withEffect">
                                  <p:stCondLst>
                                    <p:cond delay="0"/>
                                  </p:stCondLst>
                                  <p:childTnLst>
                                    <p:set>
                                      <p:cBhvr>
                                        <p:cTn id="381" dur="1" fill="hold">
                                          <p:stCondLst>
                                            <p:cond delay="0"/>
                                          </p:stCondLst>
                                        </p:cTn>
                                        <p:tgtEl>
                                          <p:spTgt spid="127"/>
                                        </p:tgtEl>
                                        <p:attrNameLst>
                                          <p:attrName>style.visibility</p:attrName>
                                        </p:attrNameLst>
                                      </p:cBhvr>
                                      <p:to>
                                        <p:strVal val="visible"/>
                                      </p:to>
                                    </p:set>
                                    <p:animEffect transition="in" filter="wipe(up)">
                                      <p:cBhvr>
                                        <p:cTn id="382" dur="500"/>
                                        <p:tgtEl>
                                          <p:spTgt spid="127"/>
                                        </p:tgtEl>
                                      </p:cBhvr>
                                    </p:animEffect>
                                  </p:childTnLst>
                                </p:cTn>
                              </p:par>
                            </p:childTnLst>
                          </p:cTn>
                        </p:par>
                        <p:par>
                          <p:cTn id="383" fill="hold">
                            <p:stCondLst>
                              <p:cond delay="500"/>
                            </p:stCondLst>
                            <p:childTnLst>
                              <p:par>
                                <p:cTn id="384" presetID="35" presetClass="emph" presetSubtype="0" repeatCount="3000" fill="hold" grpId="1" nodeType="afterEffect">
                                  <p:stCondLst>
                                    <p:cond delay="0"/>
                                  </p:stCondLst>
                                  <p:childTnLst>
                                    <p:anim calcmode="discrete" valueType="str">
                                      <p:cBhvr>
                                        <p:cTn id="385" dur="500" fill="hold"/>
                                        <p:tgtEl>
                                          <p:spTgt spid="126"/>
                                        </p:tgtEl>
                                        <p:attrNameLst>
                                          <p:attrName>style.visibility</p:attrName>
                                        </p:attrNameLst>
                                      </p:cBhvr>
                                      <p:tavLst>
                                        <p:tav tm="0">
                                          <p:val>
                                            <p:strVal val="hidden"/>
                                          </p:val>
                                        </p:tav>
                                        <p:tav tm="50000">
                                          <p:val>
                                            <p:strVal val="visible"/>
                                          </p:val>
                                        </p:tav>
                                      </p:tavLst>
                                    </p:anim>
                                  </p:childTnLst>
                                </p:cTn>
                              </p:par>
                              <p:par>
                                <p:cTn id="386" presetID="35" presetClass="emph" presetSubtype="0" repeatCount="3000" fill="hold" grpId="1" nodeType="withEffect">
                                  <p:stCondLst>
                                    <p:cond delay="0"/>
                                  </p:stCondLst>
                                  <p:childTnLst>
                                    <p:anim calcmode="discrete" valueType="str">
                                      <p:cBhvr>
                                        <p:cTn id="387" dur="500" fill="hold"/>
                                        <p:tgtEl>
                                          <p:spTgt spid="127"/>
                                        </p:tgtEl>
                                        <p:attrNameLst>
                                          <p:attrName>style.visibility</p:attrName>
                                        </p:attrNameLst>
                                      </p:cBhvr>
                                      <p:tavLst>
                                        <p:tav tm="0">
                                          <p:val>
                                            <p:strVal val="hidden"/>
                                          </p:val>
                                        </p:tav>
                                        <p:tav tm="50000">
                                          <p:val>
                                            <p:strVal val="visible"/>
                                          </p:val>
                                        </p:tav>
                                      </p:tavLst>
                                    </p:anim>
                                  </p:childTnLst>
                                </p:cTn>
                              </p:par>
                            </p:childTnLst>
                          </p:cTn>
                        </p:par>
                      </p:childTnLst>
                    </p:cTn>
                  </p:par>
                  <p:par>
                    <p:cTn id="388" fill="hold">
                      <p:stCondLst>
                        <p:cond delay="indefinite"/>
                      </p:stCondLst>
                      <p:childTnLst>
                        <p:par>
                          <p:cTn id="389" fill="hold">
                            <p:stCondLst>
                              <p:cond delay="0"/>
                            </p:stCondLst>
                            <p:childTnLst>
                              <p:par>
                                <p:cTn id="390" presetID="3" presetClass="entr" presetSubtype="10" fill="hold" grpId="0" nodeType="clickEffect">
                                  <p:stCondLst>
                                    <p:cond delay="0"/>
                                  </p:stCondLst>
                                  <p:childTnLst>
                                    <p:set>
                                      <p:cBhvr>
                                        <p:cTn id="391" dur="1" fill="hold">
                                          <p:stCondLst>
                                            <p:cond delay="0"/>
                                          </p:stCondLst>
                                        </p:cTn>
                                        <p:tgtEl>
                                          <p:spTgt spid="128"/>
                                        </p:tgtEl>
                                        <p:attrNameLst>
                                          <p:attrName>style.visibility</p:attrName>
                                        </p:attrNameLst>
                                      </p:cBhvr>
                                      <p:to>
                                        <p:strVal val="visible"/>
                                      </p:to>
                                    </p:set>
                                    <p:animEffect transition="in" filter="blinds(horizontal)">
                                      <p:cBhvr>
                                        <p:cTn id="392" dur="500"/>
                                        <p:tgtEl>
                                          <p:spTgt spid="128"/>
                                        </p:tgtEl>
                                      </p:cBhvr>
                                    </p:animEffect>
                                  </p:childTnLst>
                                </p:cTn>
                              </p:par>
                              <p:par>
                                <p:cTn id="393" presetID="10" presetClass="exit" presetSubtype="0" fill="hold" grpId="2" nodeType="withEffect">
                                  <p:stCondLst>
                                    <p:cond delay="0"/>
                                  </p:stCondLst>
                                  <p:childTnLst>
                                    <p:animEffect transition="out" filter="fade">
                                      <p:cBhvr>
                                        <p:cTn id="394" dur="2000"/>
                                        <p:tgtEl>
                                          <p:spTgt spid="126"/>
                                        </p:tgtEl>
                                      </p:cBhvr>
                                    </p:animEffect>
                                    <p:set>
                                      <p:cBhvr>
                                        <p:cTn id="395" dur="1" fill="hold">
                                          <p:stCondLst>
                                            <p:cond delay="1999"/>
                                          </p:stCondLst>
                                        </p:cTn>
                                        <p:tgtEl>
                                          <p:spTgt spid="126"/>
                                        </p:tgtEl>
                                        <p:attrNameLst>
                                          <p:attrName>style.visibility</p:attrName>
                                        </p:attrNameLst>
                                      </p:cBhvr>
                                      <p:to>
                                        <p:strVal val="hidden"/>
                                      </p:to>
                                    </p:set>
                                  </p:childTnLst>
                                </p:cTn>
                              </p:par>
                              <p:par>
                                <p:cTn id="396" presetID="10" presetClass="exit" presetSubtype="0" fill="hold" grpId="2" nodeType="withEffect">
                                  <p:stCondLst>
                                    <p:cond delay="0"/>
                                  </p:stCondLst>
                                  <p:childTnLst>
                                    <p:animEffect transition="out" filter="fade">
                                      <p:cBhvr>
                                        <p:cTn id="397" dur="2000"/>
                                        <p:tgtEl>
                                          <p:spTgt spid="127"/>
                                        </p:tgtEl>
                                      </p:cBhvr>
                                    </p:animEffect>
                                    <p:set>
                                      <p:cBhvr>
                                        <p:cTn id="398" dur="1" fill="hold">
                                          <p:stCondLst>
                                            <p:cond delay="1999"/>
                                          </p:stCondLst>
                                        </p:cTn>
                                        <p:tgtEl>
                                          <p:spTgt spid="127"/>
                                        </p:tgtEl>
                                        <p:attrNameLst>
                                          <p:attrName>style.visibility</p:attrName>
                                        </p:attrNameLst>
                                      </p:cBhvr>
                                      <p:to>
                                        <p:strVal val="hidden"/>
                                      </p:to>
                                    </p:set>
                                  </p:childTnLst>
                                </p:cTn>
                              </p:par>
                            </p:childTnLst>
                          </p:cTn>
                        </p:par>
                      </p:childTnLst>
                    </p:cTn>
                  </p:par>
                  <p:par>
                    <p:cTn id="399" fill="hold">
                      <p:stCondLst>
                        <p:cond delay="indefinite"/>
                      </p:stCondLst>
                      <p:childTnLst>
                        <p:par>
                          <p:cTn id="400" fill="hold">
                            <p:stCondLst>
                              <p:cond delay="0"/>
                            </p:stCondLst>
                            <p:childTnLst>
                              <p:par>
                                <p:cTn id="401" presetID="22" presetClass="entr" presetSubtype="1" fill="hold" grpId="0" nodeType="clickEffect">
                                  <p:stCondLst>
                                    <p:cond delay="0"/>
                                  </p:stCondLst>
                                  <p:childTnLst>
                                    <p:set>
                                      <p:cBhvr>
                                        <p:cTn id="402" dur="1" fill="hold">
                                          <p:stCondLst>
                                            <p:cond delay="0"/>
                                          </p:stCondLst>
                                        </p:cTn>
                                        <p:tgtEl>
                                          <p:spTgt spid="129"/>
                                        </p:tgtEl>
                                        <p:attrNameLst>
                                          <p:attrName>style.visibility</p:attrName>
                                        </p:attrNameLst>
                                      </p:cBhvr>
                                      <p:to>
                                        <p:strVal val="visible"/>
                                      </p:to>
                                    </p:set>
                                    <p:animEffect transition="in" filter="wipe(up)">
                                      <p:cBhvr>
                                        <p:cTn id="403" dur="500"/>
                                        <p:tgtEl>
                                          <p:spTgt spid="129"/>
                                        </p:tgtEl>
                                      </p:cBhvr>
                                    </p:animEffect>
                                  </p:childTnLst>
                                </p:cTn>
                              </p:par>
                              <p:par>
                                <p:cTn id="404" presetID="22" presetClass="entr" presetSubtype="1" fill="hold" grpId="0" nodeType="withEffect">
                                  <p:stCondLst>
                                    <p:cond delay="0"/>
                                  </p:stCondLst>
                                  <p:childTnLst>
                                    <p:set>
                                      <p:cBhvr>
                                        <p:cTn id="405" dur="1" fill="hold">
                                          <p:stCondLst>
                                            <p:cond delay="0"/>
                                          </p:stCondLst>
                                        </p:cTn>
                                        <p:tgtEl>
                                          <p:spTgt spid="130"/>
                                        </p:tgtEl>
                                        <p:attrNameLst>
                                          <p:attrName>style.visibility</p:attrName>
                                        </p:attrNameLst>
                                      </p:cBhvr>
                                      <p:to>
                                        <p:strVal val="visible"/>
                                      </p:to>
                                    </p:set>
                                    <p:animEffect transition="in" filter="wipe(up)">
                                      <p:cBhvr>
                                        <p:cTn id="406" dur="500"/>
                                        <p:tgtEl>
                                          <p:spTgt spid="130"/>
                                        </p:tgtEl>
                                      </p:cBhvr>
                                    </p:animEffect>
                                  </p:childTnLst>
                                </p:cTn>
                              </p:par>
                            </p:childTnLst>
                          </p:cTn>
                        </p:par>
                        <p:par>
                          <p:cTn id="407" fill="hold">
                            <p:stCondLst>
                              <p:cond delay="500"/>
                            </p:stCondLst>
                            <p:childTnLst>
                              <p:par>
                                <p:cTn id="408" presetID="35" presetClass="emph" presetSubtype="0" repeatCount="3000" fill="hold" grpId="1" nodeType="afterEffect">
                                  <p:stCondLst>
                                    <p:cond delay="0"/>
                                  </p:stCondLst>
                                  <p:childTnLst>
                                    <p:anim calcmode="discrete" valueType="str">
                                      <p:cBhvr>
                                        <p:cTn id="409" dur="500" fill="hold"/>
                                        <p:tgtEl>
                                          <p:spTgt spid="129"/>
                                        </p:tgtEl>
                                        <p:attrNameLst>
                                          <p:attrName>style.visibility</p:attrName>
                                        </p:attrNameLst>
                                      </p:cBhvr>
                                      <p:tavLst>
                                        <p:tav tm="0">
                                          <p:val>
                                            <p:strVal val="hidden"/>
                                          </p:val>
                                        </p:tav>
                                        <p:tav tm="50000">
                                          <p:val>
                                            <p:strVal val="visible"/>
                                          </p:val>
                                        </p:tav>
                                      </p:tavLst>
                                    </p:anim>
                                  </p:childTnLst>
                                </p:cTn>
                              </p:par>
                              <p:par>
                                <p:cTn id="410" presetID="35" presetClass="emph" presetSubtype="0" repeatCount="3000" fill="hold" grpId="1" nodeType="withEffect">
                                  <p:stCondLst>
                                    <p:cond delay="0"/>
                                  </p:stCondLst>
                                  <p:childTnLst>
                                    <p:anim calcmode="discrete" valueType="str">
                                      <p:cBhvr>
                                        <p:cTn id="411" dur="500" fill="hold"/>
                                        <p:tgtEl>
                                          <p:spTgt spid="130"/>
                                        </p:tgtEl>
                                        <p:attrNameLst>
                                          <p:attrName>style.visibility</p:attrName>
                                        </p:attrNameLst>
                                      </p:cBhvr>
                                      <p:tavLst>
                                        <p:tav tm="0">
                                          <p:val>
                                            <p:strVal val="hidden"/>
                                          </p:val>
                                        </p:tav>
                                        <p:tav tm="50000">
                                          <p:val>
                                            <p:strVal val="visible"/>
                                          </p:val>
                                        </p:tav>
                                      </p:tavLst>
                                    </p:anim>
                                  </p:childTnLst>
                                </p:cTn>
                              </p:par>
                            </p:childTnLst>
                          </p:cTn>
                        </p:par>
                      </p:childTnLst>
                    </p:cTn>
                  </p:par>
                  <p:par>
                    <p:cTn id="412" fill="hold">
                      <p:stCondLst>
                        <p:cond delay="indefinite"/>
                      </p:stCondLst>
                      <p:childTnLst>
                        <p:par>
                          <p:cTn id="413" fill="hold">
                            <p:stCondLst>
                              <p:cond delay="0"/>
                            </p:stCondLst>
                            <p:childTnLst>
                              <p:par>
                                <p:cTn id="414" presetID="3" presetClass="entr" presetSubtype="10" fill="hold" grpId="0" nodeType="clickEffect">
                                  <p:stCondLst>
                                    <p:cond delay="0"/>
                                  </p:stCondLst>
                                  <p:childTnLst>
                                    <p:set>
                                      <p:cBhvr>
                                        <p:cTn id="415" dur="1" fill="hold">
                                          <p:stCondLst>
                                            <p:cond delay="0"/>
                                          </p:stCondLst>
                                        </p:cTn>
                                        <p:tgtEl>
                                          <p:spTgt spid="131"/>
                                        </p:tgtEl>
                                        <p:attrNameLst>
                                          <p:attrName>style.visibility</p:attrName>
                                        </p:attrNameLst>
                                      </p:cBhvr>
                                      <p:to>
                                        <p:strVal val="visible"/>
                                      </p:to>
                                    </p:set>
                                    <p:animEffect transition="in" filter="blinds(horizontal)">
                                      <p:cBhvr>
                                        <p:cTn id="416" dur="500"/>
                                        <p:tgtEl>
                                          <p:spTgt spid="131"/>
                                        </p:tgtEl>
                                      </p:cBhvr>
                                    </p:animEffect>
                                  </p:childTnLst>
                                </p:cTn>
                              </p:par>
                              <p:par>
                                <p:cTn id="417" presetID="10" presetClass="exit" presetSubtype="0" fill="hold" grpId="2" nodeType="withEffect">
                                  <p:stCondLst>
                                    <p:cond delay="0"/>
                                  </p:stCondLst>
                                  <p:childTnLst>
                                    <p:animEffect transition="out" filter="fade">
                                      <p:cBhvr>
                                        <p:cTn id="418" dur="2000"/>
                                        <p:tgtEl>
                                          <p:spTgt spid="129"/>
                                        </p:tgtEl>
                                      </p:cBhvr>
                                    </p:animEffect>
                                    <p:set>
                                      <p:cBhvr>
                                        <p:cTn id="419" dur="1" fill="hold">
                                          <p:stCondLst>
                                            <p:cond delay="1999"/>
                                          </p:stCondLst>
                                        </p:cTn>
                                        <p:tgtEl>
                                          <p:spTgt spid="129"/>
                                        </p:tgtEl>
                                        <p:attrNameLst>
                                          <p:attrName>style.visibility</p:attrName>
                                        </p:attrNameLst>
                                      </p:cBhvr>
                                      <p:to>
                                        <p:strVal val="hidden"/>
                                      </p:to>
                                    </p:set>
                                  </p:childTnLst>
                                </p:cTn>
                              </p:par>
                              <p:par>
                                <p:cTn id="420" presetID="10" presetClass="exit" presetSubtype="0" fill="hold" grpId="2" nodeType="withEffect">
                                  <p:stCondLst>
                                    <p:cond delay="0"/>
                                  </p:stCondLst>
                                  <p:childTnLst>
                                    <p:animEffect transition="out" filter="fade">
                                      <p:cBhvr>
                                        <p:cTn id="421" dur="2000"/>
                                        <p:tgtEl>
                                          <p:spTgt spid="130"/>
                                        </p:tgtEl>
                                      </p:cBhvr>
                                    </p:animEffect>
                                    <p:set>
                                      <p:cBhvr>
                                        <p:cTn id="422" dur="1" fill="hold">
                                          <p:stCondLst>
                                            <p:cond delay="1999"/>
                                          </p:stCondLst>
                                        </p:cTn>
                                        <p:tgtEl>
                                          <p:spTgt spid="130"/>
                                        </p:tgtEl>
                                        <p:attrNameLst>
                                          <p:attrName>style.visibility</p:attrName>
                                        </p:attrNameLst>
                                      </p:cBhvr>
                                      <p:to>
                                        <p:strVal val="hidden"/>
                                      </p:to>
                                    </p:set>
                                  </p:childTnLst>
                                </p:cTn>
                              </p:par>
                            </p:childTnLst>
                          </p:cTn>
                        </p:par>
                      </p:childTnLst>
                    </p:cTn>
                  </p:par>
                  <p:par>
                    <p:cTn id="423" fill="hold">
                      <p:stCondLst>
                        <p:cond delay="indefinite"/>
                      </p:stCondLst>
                      <p:childTnLst>
                        <p:par>
                          <p:cTn id="424" fill="hold">
                            <p:stCondLst>
                              <p:cond delay="0"/>
                            </p:stCondLst>
                            <p:childTnLst>
                              <p:par>
                                <p:cTn id="425" presetID="22" presetClass="entr" presetSubtype="1" fill="hold" grpId="0" nodeType="clickEffect">
                                  <p:stCondLst>
                                    <p:cond delay="0"/>
                                  </p:stCondLst>
                                  <p:childTnLst>
                                    <p:set>
                                      <p:cBhvr>
                                        <p:cTn id="426" dur="1" fill="hold">
                                          <p:stCondLst>
                                            <p:cond delay="0"/>
                                          </p:stCondLst>
                                        </p:cTn>
                                        <p:tgtEl>
                                          <p:spTgt spid="132"/>
                                        </p:tgtEl>
                                        <p:attrNameLst>
                                          <p:attrName>style.visibility</p:attrName>
                                        </p:attrNameLst>
                                      </p:cBhvr>
                                      <p:to>
                                        <p:strVal val="visible"/>
                                      </p:to>
                                    </p:set>
                                    <p:animEffect transition="in" filter="wipe(up)">
                                      <p:cBhvr>
                                        <p:cTn id="427" dur="500"/>
                                        <p:tgtEl>
                                          <p:spTgt spid="132"/>
                                        </p:tgtEl>
                                      </p:cBhvr>
                                    </p:animEffect>
                                  </p:childTnLst>
                                </p:cTn>
                              </p:par>
                              <p:par>
                                <p:cTn id="428" presetID="22" presetClass="entr" presetSubtype="1" fill="hold" grpId="0" nodeType="withEffect">
                                  <p:stCondLst>
                                    <p:cond delay="0"/>
                                  </p:stCondLst>
                                  <p:childTnLst>
                                    <p:set>
                                      <p:cBhvr>
                                        <p:cTn id="429" dur="1" fill="hold">
                                          <p:stCondLst>
                                            <p:cond delay="0"/>
                                          </p:stCondLst>
                                        </p:cTn>
                                        <p:tgtEl>
                                          <p:spTgt spid="133"/>
                                        </p:tgtEl>
                                        <p:attrNameLst>
                                          <p:attrName>style.visibility</p:attrName>
                                        </p:attrNameLst>
                                      </p:cBhvr>
                                      <p:to>
                                        <p:strVal val="visible"/>
                                      </p:to>
                                    </p:set>
                                    <p:animEffect transition="in" filter="wipe(up)">
                                      <p:cBhvr>
                                        <p:cTn id="430" dur="500"/>
                                        <p:tgtEl>
                                          <p:spTgt spid="133"/>
                                        </p:tgtEl>
                                      </p:cBhvr>
                                    </p:animEffect>
                                  </p:childTnLst>
                                </p:cTn>
                              </p:par>
                            </p:childTnLst>
                          </p:cTn>
                        </p:par>
                        <p:par>
                          <p:cTn id="431" fill="hold">
                            <p:stCondLst>
                              <p:cond delay="500"/>
                            </p:stCondLst>
                            <p:childTnLst>
                              <p:par>
                                <p:cTn id="432" presetID="35" presetClass="emph" presetSubtype="0" repeatCount="3000" fill="hold" grpId="1" nodeType="afterEffect">
                                  <p:stCondLst>
                                    <p:cond delay="0"/>
                                  </p:stCondLst>
                                  <p:childTnLst>
                                    <p:anim calcmode="discrete" valueType="str">
                                      <p:cBhvr>
                                        <p:cTn id="433" dur="500" fill="hold"/>
                                        <p:tgtEl>
                                          <p:spTgt spid="132"/>
                                        </p:tgtEl>
                                        <p:attrNameLst>
                                          <p:attrName>style.visibility</p:attrName>
                                        </p:attrNameLst>
                                      </p:cBhvr>
                                      <p:tavLst>
                                        <p:tav tm="0">
                                          <p:val>
                                            <p:strVal val="hidden"/>
                                          </p:val>
                                        </p:tav>
                                        <p:tav tm="50000">
                                          <p:val>
                                            <p:strVal val="visible"/>
                                          </p:val>
                                        </p:tav>
                                      </p:tavLst>
                                    </p:anim>
                                  </p:childTnLst>
                                </p:cTn>
                              </p:par>
                              <p:par>
                                <p:cTn id="434" presetID="35" presetClass="emph" presetSubtype="0" repeatCount="3000" fill="hold" grpId="1" nodeType="withEffect">
                                  <p:stCondLst>
                                    <p:cond delay="0"/>
                                  </p:stCondLst>
                                  <p:childTnLst>
                                    <p:anim calcmode="discrete" valueType="str">
                                      <p:cBhvr>
                                        <p:cTn id="435" dur="500" fill="hold"/>
                                        <p:tgtEl>
                                          <p:spTgt spid="133"/>
                                        </p:tgtEl>
                                        <p:attrNameLst>
                                          <p:attrName>style.visibility</p:attrName>
                                        </p:attrNameLst>
                                      </p:cBhvr>
                                      <p:tavLst>
                                        <p:tav tm="0">
                                          <p:val>
                                            <p:strVal val="hidden"/>
                                          </p:val>
                                        </p:tav>
                                        <p:tav tm="50000">
                                          <p:val>
                                            <p:strVal val="visible"/>
                                          </p:val>
                                        </p:tav>
                                      </p:tavLst>
                                    </p:anim>
                                  </p:childTnLst>
                                </p:cTn>
                              </p:par>
                            </p:childTnLst>
                          </p:cTn>
                        </p:par>
                      </p:childTnLst>
                    </p:cTn>
                  </p:par>
                  <p:par>
                    <p:cTn id="436" fill="hold">
                      <p:stCondLst>
                        <p:cond delay="indefinite"/>
                      </p:stCondLst>
                      <p:childTnLst>
                        <p:par>
                          <p:cTn id="437" fill="hold">
                            <p:stCondLst>
                              <p:cond delay="0"/>
                            </p:stCondLst>
                            <p:childTnLst>
                              <p:par>
                                <p:cTn id="438" presetID="3" presetClass="entr" presetSubtype="10" fill="hold" grpId="0" nodeType="clickEffect">
                                  <p:stCondLst>
                                    <p:cond delay="0"/>
                                  </p:stCondLst>
                                  <p:childTnLst>
                                    <p:set>
                                      <p:cBhvr>
                                        <p:cTn id="439" dur="1" fill="hold">
                                          <p:stCondLst>
                                            <p:cond delay="0"/>
                                          </p:stCondLst>
                                        </p:cTn>
                                        <p:tgtEl>
                                          <p:spTgt spid="134"/>
                                        </p:tgtEl>
                                        <p:attrNameLst>
                                          <p:attrName>style.visibility</p:attrName>
                                        </p:attrNameLst>
                                      </p:cBhvr>
                                      <p:to>
                                        <p:strVal val="visible"/>
                                      </p:to>
                                    </p:set>
                                    <p:animEffect transition="in" filter="blinds(horizontal)">
                                      <p:cBhvr>
                                        <p:cTn id="440" dur="500"/>
                                        <p:tgtEl>
                                          <p:spTgt spid="134"/>
                                        </p:tgtEl>
                                      </p:cBhvr>
                                    </p:animEffect>
                                  </p:childTnLst>
                                </p:cTn>
                              </p:par>
                              <p:par>
                                <p:cTn id="441" presetID="10" presetClass="exit" presetSubtype="0" fill="hold" grpId="2" nodeType="withEffect">
                                  <p:stCondLst>
                                    <p:cond delay="0"/>
                                  </p:stCondLst>
                                  <p:childTnLst>
                                    <p:animEffect transition="out" filter="fade">
                                      <p:cBhvr>
                                        <p:cTn id="442" dur="2000"/>
                                        <p:tgtEl>
                                          <p:spTgt spid="132"/>
                                        </p:tgtEl>
                                      </p:cBhvr>
                                    </p:animEffect>
                                    <p:set>
                                      <p:cBhvr>
                                        <p:cTn id="443" dur="1" fill="hold">
                                          <p:stCondLst>
                                            <p:cond delay="1999"/>
                                          </p:stCondLst>
                                        </p:cTn>
                                        <p:tgtEl>
                                          <p:spTgt spid="132"/>
                                        </p:tgtEl>
                                        <p:attrNameLst>
                                          <p:attrName>style.visibility</p:attrName>
                                        </p:attrNameLst>
                                      </p:cBhvr>
                                      <p:to>
                                        <p:strVal val="hidden"/>
                                      </p:to>
                                    </p:set>
                                  </p:childTnLst>
                                </p:cTn>
                              </p:par>
                              <p:par>
                                <p:cTn id="444" presetID="10" presetClass="exit" presetSubtype="0" fill="hold" grpId="2" nodeType="withEffect">
                                  <p:stCondLst>
                                    <p:cond delay="0"/>
                                  </p:stCondLst>
                                  <p:childTnLst>
                                    <p:animEffect transition="out" filter="fade">
                                      <p:cBhvr>
                                        <p:cTn id="445" dur="2000"/>
                                        <p:tgtEl>
                                          <p:spTgt spid="133"/>
                                        </p:tgtEl>
                                      </p:cBhvr>
                                    </p:animEffect>
                                    <p:set>
                                      <p:cBhvr>
                                        <p:cTn id="446" dur="1" fill="hold">
                                          <p:stCondLst>
                                            <p:cond delay="1999"/>
                                          </p:stCondLst>
                                        </p:cTn>
                                        <p:tgtEl>
                                          <p:spTgt spid="133"/>
                                        </p:tgtEl>
                                        <p:attrNameLst>
                                          <p:attrName>style.visibility</p:attrName>
                                        </p:attrNameLst>
                                      </p:cBhvr>
                                      <p:to>
                                        <p:strVal val="hidden"/>
                                      </p:to>
                                    </p:set>
                                  </p:childTnLst>
                                </p:cTn>
                              </p:par>
                            </p:childTnLst>
                          </p:cTn>
                        </p:par>
                      </p:childTnLst>
                    </p:cTn>
                  </p:par>
                  <p:par>
                    <p:cTn id="447" fill="hold">
                      <p:stCondLst>
                        <p:cond delay="indefinite"/>
                      </p:stCondLst>
                      <p:childTnLst>
                        <p:par>
                          <p:cTn id="448" fill="hold">
                            <p:stCondLst>
                              <p:cond delay="0"/>
                            </p:stCondLst>
                            <p:childTnLst>
                              <p:par>
                                <p:cTn id="449" presetID="22" presetClass="entr" presetSubtype="1" fill="hold" grpId="0" nodeType="clickEffect">
                                  <p:stCondLst>
                                    <p:cond delay="0"/>
                                  </p:stCondLst>
                                  <p:childTnLst>
                                    <p:set>
                                      <p:cBhvr>
                                        <p:cTn id="450" dur="1" fill="hold">
                                          <p:stCondLst>
                                            <p:cond delay="0"/>
                                          </p:stCondLst>
                                        </p:cTn>
                                        <p:tgtEl>
                                          <p:spTgt spid="135"/>
                                        </p:tgtEl>
                                        <p:attrNameLst>
                                          <p:attrName>style.visibility</p:attrName>
                                        </p:attrNameLst>
                                      </p:cBhvr>
                                      <p:to>
                                        <p:strVal val="visible"/>
                                      </p:to>
                                    </p:set>
                                    <p:animEffect transition="in" filter="wipe(up)">
                                      <p:cBhvr>
                                        <p:cTn id="451" dur="500"/>
                                        <p:tgtEl>
                                          <p:spTgt spid="135"/>
                                        </p:tgtEl>
                                      </p:cBhvr>
                                    </p:animEffect>
                                  </p:childTnLst>
                                </p:cTn>
                              </p:par>
                              <p:par>
                                <p:cTn id="452" presetID="22" presetClass="entr" presetSubtype="1" fill="hold" grpId="0" nodeType="withEffect">
                                  <p:stCondLst>
                                    <p:cond delay="0"/>
                                  </p:stCondLst>
                                  <p:childTnLst>
                                    <p:set>
                                      <p:cBhvr>
                                        <p:cTn id="453" dur="1" fill="hold">
                                          <p:stCondLst>
                                            <p:cond delay="0"/>
                                          </p:stCondLst>
                                        </p:cTn>
                                        <p:tgtEl>
                                          <p:spTgt spid="136"/>
                                        </p:tgtEl>
                                        <p:attrNameLst>
                                          <p:attrName>style.visibility</p:attrName>
                                        </p:attrNameLst>
                                      </p:cBhvr>
                                      <p:to>
                                        <p:strVal val="visible"/>
                                      </p:to>
                                    </p:set>
                                    <p:animEffect transition="in" filter="wipe(up)">
                                      <p:cBhvr>
                                        <p:cTn id="454" dur="500"/>
                                        <p:tgtEl>
                                          <p:spTgt spid="136"/>
                                        </p:tgtEl>
                                      </p:cBhvr>
                                    </p:animEffect>
                                  </p:childTnLst>
                                </p:cTn>
                              </p:par>
                            </p:childTnLst>
                          </p:cTn>
                        </p:par>
                        <p:par>
                          <p:cTn id="455" fill="hold">
                            <p:stCondLst>
                              <p:cond delay="500"/>
                            </p:stCondLst>
                            <p:childTnLst>
                              <p:par>
                                <p:cTn id="456" presetID="35" presetClass="emph" presetSubtype="0" repeatCount="3000" fill="hold" grpId="1" nodeType="afterEffect">
                                  <p:stCondLst>
                                    <p:cond delay="0"/>
                                  </p:stCondLst>
                                  <p:childTnLst>
                                    <p:anim calcmode="discrete" valueType="str">
                                      <p:cBhvr>
                                        <p:cTn id="457" dur="500" fill="hold"/>
                                        <p:tgtEl>
                                          <p:spTgt spid="135"/>
                                        </p:tgtEl>
                                        <p:attrNameLst>
                                          <p:attrName>style.visibility</p:attrName>
                                        </p:attrNameLst>
                                      </p:cBhvr>
                                      <p:tavLst>
                                        <p:tav tm="0">
                                          <p:val>
                                            <p:strVal val="hidden"/>
                                          </p:val>
                                        </p:tav>
                                        <p:tav tm="50000">
                                          <p:val>
                                            <p:strVal val="visible"/>
                                          </p:val>
                                        </p:tav>
                                      </p:tavLst>
                                    </p:anim>
                                  </p:childTnLst>
                                </p:cTn>
                              </p:par>
                              <p:par>
                                <p:cTn id="458" presetID="35" presetClass="emph" presetSubtype="0" repeatCount="3000" fill="hold" grpId="1" nodeType="withEffect">
                                  <p:stCondLst>
                                    <p:cond delay="0"/>
                                  </p:stCondLst>
                                  <p:childTnLst>
                                    <p:anim calcmode="discrete" valueType="str">
                                      <p:cBhvr>
                                        <p:cTn id="459" dur="500" fill="hold"/>
                                        <p:tgtEl>
                                          <p:spTgt spid="136"/>
                                        </p:tgtEl>
                                        <p:attrNameLst>
                                          <p:attrName>style.visibility</p:attrName>
                                        </p:attrNameLst>
                                      </p:cBhvr>
                                      <p:tavLst>
                                        <p:tav tm="0">
                                          <p:val>
                                            <p:strVal val="hidden"/>
                                          </p:val>
                                        </p:tav>
                                        <p:tav tm="50000">
                                          <p:val>
                                            <p:strVal val="visible"/>
                                          </p:val>
                                        </p:tav>
                                      </p:tavLst>
                                    </p:anim>
                                  </p:childTnLst>
                                </p:cTn>
                              </p:par>
                            </p:childTnLst>
                          </p:cTn>
                        </p:par>
                      </p:childTnLst>
                    </p:cTn>
                  </p:par>
                  <p:par>
                    <p:cTn id="460" fill="hold">
                      <p:stCondLst>
                        <p:cond delay="indefinite"/>
                      </p:stCondLst>
                      <p:childTnLst>
                        <p:par>
                          <p:cTn id="461" fill="hold">
                            <p:stCondLst>
                              <p:cond delay="0"/>
                            </p:stCondLst>
                            <p:childTnLst>
                              <p:par>
                                <p:cTn id="462" presetID="3" presetClass="entr" presetSubtype="10" fill="hold" grpId="0" nodeType="clickEffect">
                                  <p:stCondLst>
                                    <p:cond delay="0"/>
                                  </p:stCondLst>
                                  <p:childTnLst>
                                    <p:set>
                                      <p:cBhvr>
                                        <p:cTn id="463" dur="1" fill="hold">
                                          <p:stCondLst>
                                            <p:cond delay="0"/>
                                          </p:stCondLst>
                                        </p:cTn>
                                        <p:tgtEl>
                                          <p:spTgt spid="137"/>
                                        </p:tgtEl>
                                        <p:attrNameLst>
                                          <p:attrName>style.visibility</p:attrName>
                                        </p:attrNameLst>
                                      </p:cBhvr>
                                      <p:to>
                                        <p:strVal val="visible"/>
                                      </p:to>
                                    </p:set>
                                    <p:animEffect transition="in" filter="blinds(horizontal)">
                                      <p:cBhvr>
                                        <p:cTn id="464" dur="500"/>
                                        <p:tgtEl>
                                          <p:spTgt spid="137"/>
                                        </p:tgtEl>
                                      </p:cBhvr>
                                    </p:animEffect>
                                  </p:childTnLst>
                                </p:cTn>
                              </p:par>
                              <p:par>
                                <p:cTn id="465" presetID="10" presetClass="exit" presetSubtype="0" fill="hold" grpId="2" nodeType="withEffect">
                                  <p:stCondLst>
                                    <p:cond delay="0"/>
                                  </p:stCondLst>
                                  <p:childTnLst>
                                    <p:animEffect transition="out" filter="fade">
                                      <p:cBhvr>
                                        <p:cTn id="466" dur="2000"/>
                                        <p:tgtEl>
                                          <p:spTgt spid="135"/>
                                        </p:tgtEl>
                                      </p:cBhvr>
                                    </p:animEffect>
                                    <p:set>
                                      <p:cBhvr>
                                        <p:cTn id="467" dur="1" fill="hold">
                                          <p:stCondLst>
                                            <p:cond delay="1999"/>
                                          </p:stCondLst>
                                        </p:cTn>
                                        <p:tgtEl>
                                          <p:spTgt spid="135"/>
                                        </p:tgtEl>
                                        <p:attrNameLst>
                                          <p:attrName>style.visibility</p:attrName>
                                        </p:attrNameLst>
                                      </p:cBhvr>
                                      <p:to>
                                        <p:strVal val="hidden"/>
                                      </p:to>
                                    </p:set>
                                  </p:childTnLst>
                                </p:cTn>
                              </p:par>
                              <p:par>
                                <p:cTn id="468" presetID="10" presetClass="exit" presetSubtype="0" fill="hold" grpId="2" nodeType="withEffect">
                                  <p:stCondLst>
                                    <p:cond delay="0"/>
                                  </p:stCondLst>
                                  <p:childTnLst>
                                    <p:animEffect transition="out" filter="fade">
                                      <p:cBhvr>
                                        <p:cTn id="469" dur="2000"/>
                                        <p:tgtEl>
                                          <p:spTgt spid="136"/>
                                        </p:tgtEl>
                                      </p:cBhvr>
                                    </p:animEffect>
                                    <p:set>
                                      <p:cBhvr>
                                        <p:cTn id="470" dur="1" fill="hold">
                                          <p:stCondLst>
                                            <p:cond delay="1999"/>
                                          </p:stCondLst>
                                        </p:cTn>
                                        <p:tgtEl>
                                          <p:spTgt spid="136"/>
                                        </p:tgtEl>
                                        <p:attrNameLst>
                                          <p:attrName>style.visibility</p:attrName>
                                        </p:attrNameLst>
                                      </p:cBhvr>
                                      <p:to>
                                        <p:strVal val="hidden"/>
                                      </p:to>
                                    </p:set>
                                  </p:childTnLst>
                                </p:cTn>
                              </p:par>
                            </p:childTnLst>
                          </p:cTn>
                        </p:par>
                      </p:childTnLst>
                    </p:cTn>
                  </p:par>
                  <p:par>
                    <p:cTn id="471" fill="hold">
                      <p:stCondLst>
                        <p:cond delay="indefinite"/>
                      </p:stCondLst>
                      <p:childTnLst>
                        <p:par>
                          <p:cTn id="472" fill="hold">
                            <p:stCondLst>
                              <p:cond delay="0"/>
                            </p:stCondLst>
                            <p:childTnLst>
                              <p:par>
                                <p:cTn id="473" presetID="22" presetClass="entr" presetSubtype="1" fill="hold" grpId="0" nodeType="clickEffect">
                                  <p:stCondLst>
                                    <p:cond delay="0"/>
                                  </p:stCondLst>
                                  <p:childTnLst>
                                    <p:set>
                                      <p:cBhvr>
                                        <p:cTn id="474" dur="1" fill="hold">
                                          <p:stCondLst>
                                            <p:cond delay="0"/>
                                          </p:stCondLst>
                                        </p:cTn>
                                        <p:tgtEl>
                                          <p:spTgt spid="138"/>
                                        </p:tgtEl>
                                        <p:attrNameLst>
                                          <p:attrName>style.visibility</p:attrName>
                                        </p:attrNameLst>
                                      </p:cBhvr>
                                      <p:to>
                                        <p:strVal val="visible"/>
                                      </p:to>
                                    </p:set>
                                    <p:animEffect transition="in" filter="wipe(up)">
                                      <p:cBhvr>
                                        <p:cTn id="475" dur="500"/>
                                        <p:tgtEl>
                                          <p:spTgt spid="138"/>
                                        </p:tgtEl>
                                      </p:cBhvr>
                                    </p:animEffect>
                                  </p:childTnLst>
                                </p:cTn>
                              </p:par>
                              <p:par>
                                <p:cTn id="476" presetID="22" presetClass="entr" presetSubtype="1" fill="hold" grpId="0" nodeType="withEffect">
                                  <p:stCondLst>
                                    <p:cond delay="0"/>
                                  </p:stCondLst>
                                  <p:childTnLst>
                                    <p:set>
                                      <p:cBhvr>
                                        <p:cTn id="477" dur="1" fill="hold">
                                          <p:stCondLst>
                                            <p:cond delay="0"/>
                                          </p:stCondLst>
                                        </p:cTn>
                                        <p:tgtEl>
                                          <p:spTgt spid="139"/>
                                        </p:tgtEl>
                                        <p:attrNameLst>
                                          <p:attrName>style.visibility</p:attrName>
                                        </p:attrNameLst>
                                      </p:cBhvr>
                                      <p:to>
                                        <p:strVal val="visible"/>
                                      </p:to>
                                    </p:set>
                                    <p:animEffect transition="in" filter="wipe(up)">
                                      <p:cBhvr>
                                        <p:cTn id="478" dur="500"/>
                                        <p:tgtEl>
                                          <p:spTgt spid="139"/>
                                        </p:tgtEl>
                                      </p:cBhvr>
                                    </p:animEffect>
                                  </p:childTnLst>
                                </p:cTn>
                              </p:par>
                            </p:childTnLst>
                          </p:cTn>
                        </p:par>
                        <p:par>
                          <p:cTn id="479" fill="hold">
                            <p:stCondLst>
                              <p:cond delay="500"/>
                            </p:stCondLst>
                            <p:childTnLst>
                              <p:par>
                                <p:cTn id="480" presetID="35" presetClass="emph" presetSubtype="0" repeatCount="3000" fill="hold" grpId="1" nodeType="afterEffect">
                                  <p:stCondLst>
                                    <p:cond delay="0"/>
                                  </p:stCondLst>
                                  <p:childTnLst>
                                    <p:anim calcmode="discrete" valueType="str">
                                      <p:cBhvr>
                                        <p:cTn id="481" dur="500" fill="hold"/>
                                        <p:tgtEl>
                                          <p:spTgt spid="138"/>
                                        </p:tgtEl>
                                        <p:attrNameLst>
                                          <p:attrName>style.visibility</p:attrName>
                                        </p:attrNameLst>
                                      </p:cBhvr>
                                      <p:tavLst>
                                        <p:tav tm="0">
                                          <p:val>
                                            <p:strVal val="hidden"/>
                                          </p:val>
                                        </p:tav>
                                        <p:tav tm="50000">
                                          <p:val>
                                            <p:strVal val="visible"/>
                                          </p:val>
                                        </p:tav>
                                      </p:tavLst>
                                    </p:anim>
                                  </p:childTnLst>
                                </p:cTn>
                              </p:par>
                              <p:par>
                                <p:cTn id="482" presetID="35" presetClass="emph" presetSubtype="0" repeatCount="3000" fill="hold" grpId="1" nodeType="withEffect">
                                  <p:stCondLst>
                                    <p:cond delay="0"/>
                                  </p:stCondLst>
                                  <p:childTnLst>
                                    <p:anim calcmode="discrete" valueType="str">
                                      <p:cBhvr>
                                        <p:cTn id="483" dur="500" fill="hold"/>
                                        <p:tgtEl>
                                          <p:spTgt spid="139"/>
                                        </p:tgtEl>
                                        <p:attrNameLst>
                                          <p:attrName>style.visibility</p:attrName>
                                        </p:attrNameLst>
                                      </p:cBhvr>
                                      <p:tavLst>
                                        <p:tav tm="0">
                                          <p:val>
                                            <p:strVal val="hidden"/>
                                          </p:val>
                                        </p:tav>
                                        <p:tav tm="50000">
                                          <p:val>
                                            <p:strVal val="visible"/>
                                          </p:val>
                                        </p:tav>
                                      </p:tavLst>
                                    </p:anim>
                                  </p:childTnLst>
                                </p:cTn>
                              </p:par>
                            </p:childTnLst>
                          </p:cTn>
                        </p:par>
                      </p:childTnLst>
                    </p:cTn>
                  </p:par>
                  <p:par>
                    <p:cTn id="484" fill="hold">
                      <p:stCondLst>
                        <p:cond delay="indefinite"/>
                      </p:stCondLst>
                      <p:childTnLst>
                        <p:par>
                          <p:cTn id="485" fill="hold">
                            <p:stCondLst>
                              <p:cond delay="0"/>
                            </p:stCondLst>
                            <p:childTnLst>
                              <p:par>
                                <p:cTn id="486" presetID="3" presetClass="entr" presetSubtype="10" fill="hold" grpId="0" nodeType="clickEffect">
                                  <p:stCondLst>
                                    <p:cond delay="0"/>
                                  </p:stCondLst>
                                  <p:childTnLst>
                                    <p:set>
                                      <p:cBhvr>
                                        <p:cTn id="487" dur="1" fill="hold">
                                          <p:stCondLst>
                                            <p:cond delay="0"/>
                                          </p:stCondLst>
                                        </p:cTn>
                                        <p:tgtEl>
                                          <p:spTgt spid="140"/>
                                        </p:tgtEl>
                                        <p:attrNameLst>
                                          <p:attrName>style.visibility</p:attrName>
                                        </p:attrNameLst>
                                      </p:cBhvr>
                                      <p:to>
                                        <p:strVal val="visible"/>
                                      </p:to>
                                    </p:set>
                                    <p:animEffect transition="in" filter="blinds(horizontal)">
                                      <p:cBhvr>
                                        <p:cTn id="488" dur="500"/>
                                        <p:tgtEl>
                                          <p:spTgt spid="140"/>
                                        </p:tgtEl>
                                      </p:cBhvr>
                                    </p:animEffect>
                                  </p:childTnLst>
                                </p:cTn>
                              </p:par>
                              <p:par>
                                <p:cTn id="489" presetID="10" presetClass="exit" presetSubtype="0" fill="hold" grpId="2" nodeType="withEffect">
                                  <p:stCondLst>
                                    <p:cond delay="0"/>
                                  </p:stCondLst>
                                  <p:childTnLst>
                                    <p:animEffect transition="out" filter="fade">
                                      <p:cBhvr>
                                        <p:cTn id="490" dur="2000"/>
                                        <p:tgtEl>
                                          <p:spTgt spid="138"/>
                                        </p:tgtEl>
                                      </p:cBhvr>
                                    </p:animEffect>
                                    <p:set>
                                      <p:cBhvr>
                                        <p:cTn id="491" dur="1" fill="hold">
                                          <p:stCondLst>
                                            <p:cond delay="1999"/>
                                          </p:stCondLst>
                                        </p:cTn>
                                        <p:tgtEl>
                                          <p:spTgt spid="138"/>
                                        </p:tgtEl>
                                        <p:attrNameLst>
                                          <p:attrName>style.visibility</p:attrName>
                                        </p:attrNameLst>
                                      </p:cBhvr>
                                      <p:to>
                                        <p:strVal val="hidden"/>
                                      </p:to>
                                    </p:set>
                                  </p:childTnLst>
                                </p:cTn>
                              </p:par>
                              <p:par>
                                <p:cTn id="492" presetID="10" presetClass="exit" presetSubtype="0" fill="hold" grpId="2" nodeType="withEffect">
                                  <p:stCondLst>
                                    <p:cond delay="0"/>
                                  </p:stCondLst>
                                  <p:childTnLst>
                                    <p:animEffect transition="out" filter="fade">
                                      <p:cBhvr>
                                        <p:cTn id="493" dur="2000"/>
                                        <p:tgtEl>
                                          <p:spTgt spid="139"/>
                                        </p:tgtEl>
                                      </p:cBhvr>
                                    </p:animEffect>
                                    <p:set>
                                      <p:cBhvr>
                                        <p:cTn id="494" dur="1" fill="hold">
                                          <p:stCondLst>
                                            <p:cond delay="1999"/>
                                          </p:stCondLst>
                                        </p:cTn>
                                        <p:tgtEl>
                                          <p:spTgt spid="139"/>
                                        </p:tgtEl>
                                        <p:attrNameLst>
                                          <p:attrName>style.visibility</p:attrName>
                                        </p:attrNameLst>
                                      </p:cBhvr>
                                      <p:to>
                                        <p:strVal val="hidden"/>
                                      </p:to>
                                    </p:set>
                                  </p:childTnLst>
                                </p:cTn>
                              </p:par>
                            </p:childTnLst>
                          </p:cTn>
                        </p:par>
                      </p:childTnLst>
                    </p:cTn>
                  </p:par>
                  <p:par>
                    <p:cTn id="495" fill="hold">
                      <p:stCondLst>
                        <p:cond delay="indefinite"/>
                      </p:stCondLst>
                      <p:childTnLst>
                        <p:par>
                          <p:cTn id="496" fill="hold">
                            <p:stCondLst>
                              <p:cond delay="0"/>
                            </p:stCondLst>
                            <p:childTnLst>
                              <p:par>
                                <p:cTn id="497" presetID="22" presetClass="entr" presetSubtype="1" fill="hold" grpId="0" nodeType="clickEffect">
                                  <p:stCondLst>
                                    <p:cond delay="0"/>
                                  </p:stCondLst>
                                  <p:childTnLst>
                                    <p:set>
                                      <p:cBhvr>
                                        <p:cTn id="498" dur="1" fill="hold">
                                          <p:stCondLst>
                                            <p:cond delay="0"/>
                                          </p:stCondLst>
                                        </p:cTn>
                                        <p:tgtEl>
                                          <p:spTgt spid="141"/>
                                        </p:tgtEl>
                                        <p:attrNameLst>
                                          <p:attrName>style.visibility</p:attrName>
                                        </p:attrNameLst>
                                      </p:cBhvr>
                                      <p:to>
                                        <p:strVal val="visible"/>
                                      </p:to>
                                    </p:set>
                                    <p:animEffect transition="in" filter="wipe(up)">
                                      <p:cBhvr>
                                        <p:cTn id="499" dur="500"/>
                                        <p:tgtEl>
                                          <p:spTgt spid="141"/>
                                        </p:tgtEl>
                                      </p:cBhvr>
                                    </p:animEffect>
                                  </p:childTnLst>
                                </p:cTn>
                              </p:par>
                              <p:par>
                                <p:cTn id="500" presetID="22" presetClass="entr" presetSubtype="1" fill="hold" grpId="0" nodeType="withEffect">
                                  <p:stCondLst>
                                    <p:cond delay="0"/>
                                  </p:stCondLst>
                                  <p:childTnLst>
                                    <p:set>
                                      <p:cBhvr>
                                        <p:cTn id="501" dur="1" fill="hold">
                                          <p:stCondLst>
                                            <p:cond delay="0"/>
                                          </p:stCondLst>
                                        </p:cTn>
                                        <p:tgtEl>
                                          <p:spTgt spid="142"/>
                                        </p:tgtEl>
                                        <p:attrNameLst>
                                          <p:attrName>style.visibility</p:attrName>
                                        </p:attrNameLst>
                                      </p:cBhvr>
                                      <p:to>
                                        <p:strVal val="visible"/>
                                      </p:to>
                                    </p:set>
                                    <p:animEffect transition="in" filter="wipe(up)">
                                      <p:cBhvr>
                                        <p:cTn id="502" dur="500"/>
                                        <p:tgtEl>
                                          <p:spTgt spid="142"/>
                                        </p:tgtEl>
                                      </p:cBhvr>
                                    </p:animEffect>
                                  </p:childTnLst>
                                </p:cTn>
                              </p:par>
                            </p:childTnLst>
                          </p:cTn>
                        </p:par>
                        <p:par>
                          <p:cTn id="503" fill="hold">
                            <p:stCondLst>
                              <p:cond delay="500"/>
                            </p:stCondLst>
                            <p:childTnLst>
                              <p:par>
                                <p:cTn id="504" presetID="35" presetClass="emph" presetSubtype="0" repeatCount="3000" fill="hold" grpId="1" nodeType="afterEffect">
                                  <p:stCondLst>
                                    <p:cond delay="0"/>
                                  </p:stCondLst>
                                  <p:childTnLst>
                                    <p:anim calcmode="discrete" valueType="str">
                                      <p:cBhvr>
                                        <p:cTn id="505" dur="500" fill="hold"/>
                                        <p:tgtEl>
                                          <p:spTgt spid="141"/>
                                        </p:tgtEl>
                                        <p:attrNameLst>
                                          <p:attrName>style.visibility</p:attrName>
                                        </p:attrNameLst>
                                      </p:cBhvr>
                                      <p:tavLst>
                                        <p:tav tm="0">
                                          <p:val>
                                            <p:strVal val="hidden"/>
                                          </p:val>
                                        </p:tav>
                                        <p:tav tm="50000">
                                          <p:val>
                                            <p:strVal val="visible"/>
                                          </p:val>
                                        </p:tav>
                                      </p:tavLst>
                                    </p:anim>
                                  </p:childTnLst>
                                </p:cTn>
                              </p:par>
                              <p:par>
                                <p:cTn id="506" presetID="35" presetClass="emph" presetSubtype="0" repeatCount="3000" fill="hold" grpId="1" nodeType="withEffect">
                                  <p:stCondLst>
                                    <p:cond delay="0"/>
                                  </p:stCondLst>
                                  <p:childTnLst>
                                    <p:anim calcmode="discrete" valueType="str">
                                      <p:cBhvr>
                                        <p:cTn id="507" dur="500" fill="hold"/>
                                        <p:tgtEl>
                                          <p:spTgt spid="142"/>
                                        </p:tgtEl>
                                        <p:attrNameLst>
                                          <p:attrName>style.visibility</p:attrName>
                                        </p:attrNameLst>
                                      </p:cBhvr>
                                      <p:tavLst>
                                        <p:tav tm="0">
                                          <p:val>
                                            <p:strVal val="hidden"/>
                                          </p:val>
                                        </p:tav>
                                        <p:tav tm="50000">
                                          <p:val>
                                            <p:strVal val="visible"/>
                                          </p:val>
                                        </p:tav>
                                      </p:tavLst>
                                    </p:anim>
                                  </p:childTnLst>
                                </p:cTn>
                              </p:par>
                            </p:childTnLst>
                          </p:cTn>
                        </p:par>
                      </p:childTnLst>
                    </p:cTn>
                  </p:par>
                  <p:par>
                    <p:cTn id="508" fill="hold">
                      <p:stCondLst>
                        <p:cond delay="indefinite"/>
                      </p:stCondLst>
                      <p:childTnLst>
                        <p:par>
                          <p:cTn id="509" fill="hold">
                            <p:stCondLst>
                              <p:cond delay="0"/>
                            </p:stCondLst>
                            <p:childTnLst>
                              <p:par>
                                <p:cTn id="510" presetID="3" presetClass="entr" presetSubtype="10" fill="hold" grpId="0" nodeType="clickEffect">
                                  <p:stCondLst>
                                    <p:cond delay="0"/>
                                  </p:stCondLst>
                                  <p:childTnLst>
                                    <p:set>
                                      <p:cBhvr>
                                        <p:cTn id="511" dur="1" fill="hold">
                                          <p:stCondLst>
                                            <p:cond delay="0"/>
                                          </p:stCondLst>
                                        </p:cTn>
                                        <p:tgtEl>
                                          <p:spTgt spid="143"/>
                                        </p:tgtEl>
                                        <p:attrNameLst>
                                          <p:attrName>style.visibility</p:attrName>
                                        </p:attrNameLst>
                                      </p:cBhvr>
                                      <p:to>
                                        <p:strVal val="visible"/>
                                      </p:to>
                                    </p:set>
                                    <p:animEffect transition="in" filter="blinds(horizontal)">
                                      <p:cBhvr>
                                        <p:cTn id="512" dur="500"/>
                                        <p:tgtEl>
                                          <p:spTgt spid="143"/>
                                        </p:tgtEl>
                                      </p:cBhvr>
                                    </p:animEffect>
                                  </p:childTnLst>
                                </p:cTn>
                              </p:par>
                              <p:par>
                                <p:cTn id="513" presetID="10" presetClass="exit" presetSubtype="0" fill="hold" grpId="2" nodeType="withEffect">
                                  <p:stCondLst>
                                    <p:cond delay="0"/>
                                  </p:stCondLst>
                                  <p:childTnLst>
                                    <p:animEffect transition="out" filter="fade">
                                      <p:cBhvr>
                                        <p:cTn id="514" dur="2000"/>
                                        <p:tgtEl>
                                          <p:spTgt spid="141"/>
                                        </p:tgtEl>
                                      </p:cBhvr>
                                    </p:animEffect>
                                    <p:set>
                                      <p:cBhvr>
                                        <p:cTn id="515" dur="1" fill="hold">
                                          <p:stCondLst>
                                            <p:cond delay="1999"/>
                                          </p:stCondLst>
                                        </p:cTn>
                                        <p:tgtEl>
                                          <p:spTgt spid="141"/>
                                        </p:tgtEl>
                                        <p:attrNameLst>
                                          <p:attrName>style.visibility</p:attrName>
                                        </p:attrNameLst>
                                      </p:cBhvr>
                                      <p:to>
                                        <p:strVal val="hidden"/>
                                      </p:to>
                                    </p:set>
                                  </p:childTnLst>
                                </p:cTn>
                              </p:par>
                              <p:par>
                                <p:cTn id="516" presetID="10" presetClass="exit" presetSubtype="0" fill="hold" grpId="2" nodeType="withEffect">
                                  <p:stCondLst>
                                    <p:cond delay="0"/>
                                  </p:stCondLst>
                                  <p:childTnLst>
                                    <p:animEffect transition="out" filter="fade">
                                      <p:cBhvr>
                                        <p:cTn id="517" dur="2000"/>
                                        <p:tgtEl>
                                          <p:spTgt spid="142"/>
                                        </p:tgtEl>
                                      </p:cBhvr>
                                    </p:animEffect>
                                    <p:set>
                                      <p:cBhvr>
                                        <p:cTn id="518" dur="1" fill="hold">
                                          <p:stCondLst>
                                            <p:cond delay="1999"/>
                                          </p:stCondLst>
                                        </p:cTn>
                                        <p:tgtEl>
                                          <p:spTgt spid="142"/>
                                        </p:tgtEl>
                                        <p:attrNameLst>
                                          <p:attrName>style.visibility</p:attrName>
                                        </p:attrNameLst>
                                      </p:cBhvr>
                                      <p:to>
                                        <p:strVal val="hidden"/>
                                      </p:to>
                                    </p:set>
                                  </p:childTnLst>
                                </p:cTn>
                              </p:par>
                            </p:childTnLst>
                          </p:cTn>
                        </p:par>
                      </p:childTnLst>
                    </p:cTn>
                  </p:par>
                  <p:par>
                    <p:cTn id="519" fill="hold">
                      <p:stCondLst>
                        <p:cond delay="indefinite"/>
                      </p:stCondLst>
                      <p:childTnLst>
                        <p:par>
                          <p:cTn id="520" fill="hold">
                            <p:stCondLst>
                              <p:cond delay="0"/>
                            </p:stCondLst>
                            <p:childTnLst>
                              <p:par>
                                <p:cTn id="521" presetID="22" presetClass="entr" presetSubtype="1" fill="hold" grpId="0" nodeType="clickEffect">
                                  <p:stCondLst>
                                    <p:cond delay="0"/>
                                  </p:stCondLst>
                                  <p:childTnLst>
                                    <p:set>
                                      <p:cBhvr>
                                        <p:cTn id="522" dur="1" fill="hold">
                                          <p:stCondLst>
                                            <p:cond delay="0"/>
                                          </p:stCondLst>
                                        </p:cTn>
                                        <p:tgtEl>
                                          <p:spTgt spid="144"/>
                                        </p:tgtEl>
                                        <p:attrNameLst>
                                          <p:attrName>style.visibility</p:attrName>
                                        </p:attrNameLst>
                                      </p:cBhvr>
                                      <p:to>
                                        <p:strVal val="visible"/>
                                      </p:to>
                                    </p:set>
                                    <p:animEffect transition="in" filter="wipe(up)">
                                      <p:cBhvr>
                                        <p:cTn id="523" dur="500"/>
                                        <p:tgtEl>
                                          <p:spTgt spid="144"/>
                                        </p:tgtEl>
                                      </p:cBhvr>
                                    </p:animEffect>
                                  </p:childTnLst>
                                </p:cTn>
                              </p:par>
                              <p:par>
                                <p:cTn id="524" presetID="22" presetClass="entr" presetSubtype="1" fill="hold" grpId="0" nodeType="withEffect">
                                  <p:stCondLst>
                                    <p:cond delay="0"/>
                                  </p:stCondLst>
                                  <p:childTnLst>
                                    <p:set>
                                      <p:cBhvr>
                                        <p:cTn id="525" dur="1" fill="hold">
                                          <p:stCondLst>
                                            <p:cond delay="0"/>
                                          </p:stCondLst>
                                        </p:cTn>
                                        <p:tgtEl>
                                          <p:spTgt spid="145"/>
                                        </p:tgtEl>
                                        <p:attrNameLst>
                                          <p:attrName>style.visibility</p:attrName>
                                        </p:attrNameLst>
                                      </p:cBhvr>
                                      <p:to>
                                        <p:strVal val="visible"/>
                                      </p:to>
                                    </p:set>
                                    <p:animEffect transition="in" filter="wipe(up)">
                                      <p:cBhvr>
                                        <p:cTn id="526" dur="500"/>
                                        <p:tgtEl>
                                          <p:spTgt spid="145"/>
                                        </p:tgtEl>
                                      </p:cBhvr>
                                    </p:animEffect>
                                  </p:childTnLst>
                                </p:cTn>
                              </p:par>
                            </p:childTnLst>
                          </p:cTn>
                        </p:par>
                        <p:par>
                          <p:cTn id="527" fill="hold">
                            <p:stCondLst>
                              <p:cond delay="500"/>
                            </p:stCondLst>
                            <p:childTnLst>
                              <p:par>
                                <p:cTn id="528" presetID="35" presetClass="emph" presetSubtype="0" repeatCount="3000" fill="hold" grpId="1" nodeType="afterEffect">
                                  <p:stCondLst>
                                    <p:cond delay="0"/>
                                  </p:stCondLst>
                                  <p:childTnLst>
                                    <p:anim calcmode="discrete" valueType="str">
                                      <p:cBhvr>
                                        <p:cTn id="529" dur="500" fill="hold"/>
                                        <p:tgtEl>
                                          <p:spTgt spid="144"/>
                                        </p:tgtEl>
                                        <p:attrNameLst>
                                          <p:attrName>style.visibility</p:attrName>
                                        </p:attrNameLst>
                                      </p:cBhvr>
                                      <p:tavLst>
                                        <p:tav tm="0">
                                          <p:val>
                                            <p:strVal val="hidden"/>
                                          </p:val>
                                        </p:tav>
                                        <p:tav tm="50000">
                                          <p:val>
                                            <p:strVal val="visible"/>
                                          </p:val>
                                        </p:tav>
                                      </p:tavLst>
                                    </p:anim>
                                  </p:childTnLst>
                                </p:cTn>
                              </p:par>
                              <p:par>
                                <p:cTn id="530" presetID="35" presetClass="emph" presetSubtype="0" repeatCount="3000" fill="hold" grpId="1" nodeType="withEffect">
                                  <p:stCondLst>
                                    <p:cond delay="0"/>
                                  </p:stCondLst>
                                  <p:childTnLst>
                                    <p:anim calcmode="discrete" valueType="str">
                                      <p:cBhvr>
                                        <p:cTn id="531" dur="500" fill="hold"/>
                                        <p:tgtEl>
                                          <p:spTgt spid="145"/>
                                        </p:tgtEl>
                                        <p:attrNameLst>
                                          <p:attrName>style.visibility</p:attrName>
                                        </p:attrNameLst>
                                      </p:cBhvr>
                                      <p:tavLst>
                                        <p:tav tm="0">
                                          <p:val>
                                            <p:strVal val="hidden"/>
                                          </p:val>
                                        </p:tav>
                                        <p:tav tm="50000">
                                          <p:val>
                                            <p:strVal val="visible"/>
                                          </p:val>
                                        </p:tav>
                                      </p:tavLst>
                                    </p:anim>
                                  </p:childTnLst>
                                </p:cTn>
                              </p:par>
                            </p:childTnLst>
                          </p:cTn>
                        </p:par>
                      </p:childTnLst>
                    </p:cTn>
                  </p:par>
                  <p:par>
                    <p:cTn id="532" fill="hold">
                      <p:stCondLst>
                        <p:cond delay="indefinite"/>
                      </p:stCondLst>
                      <p:childTnLst>
                        <p:par>
                          <p:cTn id="533" fill="hold">
                            <p:stCondLst>
                              <p:cond delay="0"/>
                            </p:stCondLst>
                            <p:childTnLst>
                              <p:par>
                                <p:cTn id="534" presetID="3" presetClass="entr" presetSubtype="10" fill="hold" grpId="0" nodeType="clickEffect">
                                  <p:stCondLst>
                                    <p:cond delay="0"/>
                                  </p:stCondLst>
                                  <p:childTnLst>
                                    <p:set>
                                      <p:cBhvr>
                                        <p:cTn id="535" dur="1" fill="hold">
                                          <p:stCondLst>
                                            <p:cond delay="0"/>
                                          </p:stCondLst>
                                        </p:cTn>
                                        <p:tgtEl>
                                          <p:spTgt spid="146"/>
                                        </p:tgtEl>
                                        <p:attrNameLst>
                                          <p:attrName>style.visibility</p:attrName>
                                        </p:attrNameLst>
                                      </p:cBhvr>
                                      <p:to>
                                        <p:strVal val="visible"/>
                                      </p:to>
                                    </p:set>
                                    <p:animEffect transition="in" filter="blinds(horizontal)">
                                      <p:cBhvr>
                                        <p:cTn id="536" dur="500"/>
                                        <p:tgtEl>
                                          <p:spTgt spid="146"/>
                                        </p:tgtEl>
                                      </p:cBhvr>
                                    </p:animEffect>
                                  </p:childTnLst>
                                </p:cTn>
                              </p:par>
                              <p:par>
                                <p:cTn id="537" presetID="10" presetClass="exit" presetSubtype="0" fill="hold" grpId="2" nodeType="withEffect">
                                  <p:stCondLst>
                                    <p:cond delay="0"/>
                                  </p:stCondLst>
                                  <p:childTnLst>
                                    <p:animEffect transition="out" filter="fade">
                                      <p:cBhvr>
                                        <p:cTn id="538" dur="2000"/>
                                        <p:tgtEl>
                                          <p:spTgt spid="144"/>
                                        </p:tgtEl>
                                      </p:cBhvr>
                                    </p:animEffect>
                                    <p:set>
                                      <p:cBhvr>
                                        <p:cTn id="539" dur="1" fill="hold">
                                          <p:stCondLst>
                                            <p:cond delay="1999"/>
                                          </p:stCondLst>
                                        </p:cTn>
                                        <p:tgtEl>
                                          <p:spTgt spid="144"/>
                                        </p:tgtEl>
                                        <p:attrNameLst>
                                          <p:attrName>style.visibility</p:attrName>
                                        </p:attrNameLst>
                                      </p:cBhvr>
                                      <p:to>
                                        <p:strVal val="hidden"/>
                                      </p:to>
                                    </p:set>
                                  </p:childTnLst>
                                </p:cTn>
                              </p:par>
                              <p:par>
                                <p:cTn id="540" presetID="10" presetClass="exit" presetSubtype="0" fill="hold" grpId="2" nodeType="withEffect">
                                  <p:stCondLst>
                                    <p:cond delay="0"/>
                                  </p:stCondLst>
                                  <p:childTnLst>
                                    <p:animEffect transition="out" filter="fade">
                                      <p:cBhvr>
                                        <p:cTn id="541" dur="2000"/>
                                        <p:tgtEl>
                                          <p:spTgt spid="145"/>
                                        </p:tgtEl>
                                      </p:cBhvr>
                                    </p:animEffect>
                                    <p:set>
                                      <p:cBhvr>
                                        <p:cTn id="542" dur="1" fill="hold">
                                          <p:stCondLst>
                                            <p:cond delay="1999"/>
                                          </p:stCondLst>
                                        </p:cTn>
                                        <p:tgtEl>
                                          <p:spTgt spid="145"/>
                                        </p:tgtEl>
                                        <p:attrNameLst>
                                          <p:attrName>style.visibility</p:attrName>
                                        </p:attrNameLst>
                                      </p:cBhvr>
                                      <p:to>
                                        <p:strVal val="hidden"/>
                                      </p:to>
                                    </p:set>
                                  </p:childTnLst>
                                </p:cTn>
                              </p:par>
                            </p:childTnLst>
                          </p:cTn>
                        </p:par>
                      </p:childTnLst>
                    </p:cTn>
                  </p:par>
                  <p:par>
                    <p:cTn id="543" fill="hold">
                      <p:stCondLst>
                        <p:cond delay="indefinite"/>
                      </p:stCondLst>
                      <p:childTnLst>
                        <p:par>
                          <p:cTn id="544" fill="hold">
                            <p:stCondLst>
                              <p:cond delay="0"/>
                            </p:stCondLst>
                            <p:childTnLst>
                              <p:par>
                                <p:cTn id="545" presetID="22" presetClass="entr" presetSubtype="1" fill="hold" grpId="0" nodeType="clickEffect">
                                  <p:stCondLst>
                                    <p:cond delay="0"/>
                                  </p:stCondLst>
                                  <p:childTnLst>
                                    <p:set>
                                      <p:cBhvr>
                                        <p:cTn id="546" dur="1" fill="hold">
                                          <p:stCondLst>
                                            <p:cond delay="0"/>
                                          </p:stCondLst>
                                        </p:cTn>
                                        <p:tgtEl>
                                          <p:spTgt spid="147"/>
                                        </p:tgtEl>
                                        <p:attrNameLst>
                                          <p:attrName>style.visibility</p:attrName>
                                        </p:attrNameLst>
                                      </p:cBhvr>
                                      <p:to>
                                        <p:strVal val="visible"/>
                                      </p:to>
                                    </p:set>
                                    <p:animEffect transition="in" filter="wipe(up)">
                                      <p:cBhvr>
                                        <p:cTn id="547" dur="500"/>
                                        <p:tgtEl>
                                          <p:spTgt spid="147"/>
                                        </p:tgtEl>
                                      </p:cBhvr>
                                    </p:animEffect>
                                  </p:childTnLst>
                                </p:cTn>
                              </p:par>
                              <p:par>
                                <p:cTn id="548" presetID="22" presetClass="entr" presetSubtype="1" fill="hold" grpId="0" nodeType="withEffect">
                                  <p:stCondLst>
                                    <p:cond delay="0"/>
                                  </p:stCondLst>
                                  <p:childTnLst>
                                    <p:set>
                                      <p:cBhvr>
                                        <p:cTn id="549" dur="1" fill="hold">
                                          <p:stCondLst>
                                            <p:cond delay="0"/>
                                          </p:stCondLst>
                                        </p:cTn>
                                        <p:tgtEl>
                                          <p:spTgt spid="148"/>
                                        </p:tgtEl>
                                        <p:attrNameLst>
                                          <p:attrName>style.visibility</p:attrName>
                                        </p:attrNameLst>
                                      </p:cBhvr>
                                      <p:to>
                                        <p:strVal val="visible"/>
                                      </p:to>
                                    </p:set>
                                    <p:animEffect transition="in" filter="wipe(up)">
                                      <p:cBhvr>
                                        <p:cTn id="550" dur="500"/>
                                        <p:tgtEl>
                                          <p:spTgt spid="148"/>
                                        </p:tgtEl>
                                      </p:cBhvr>
                                    </p:animEffect>
                                  </p:childTnLst>
                                </p:cTn>
                              </p:par>
                            </p:childTnLst>
                          </p:cTn>
                        </p:par>
                        <p:par>
                          <p:cTn id="551" fill="hold">
                            <p:stCondLst>
                              <p:cond delay="500"/>
                            </p:stCondLst>
                            <p:childTnLst>
                              <p:par>
                                <p:cTn id="552" presetID="35" presetClass="emph" presetSubtype="0" repeatCount="3000" fill="hold" grpId="1" nodeType="afterEffect">
                                  <p:stCondLst>
                                    <p:cond delay="0"/>
                                  </p:stCondLst>
                                  <p:childTnLst>
                                    <p:anim calcmode="discrete" valueType="str">
                                      <p:cBhvr>
                                        <p:cTn id="553" dur="500" fill="hold"/>
                                        <p:tgtEl>
                                          <p:spTgt spid="147"/>
                                        </p:tgtEl>
                                        <p:attrNameLst>
                                          <p:attrName>style.visibility</p:attrName>
                                        </p:attrNameLst>
                                      </p:cBhvr>
                                      <p:tavLst>
                                        <p:tav tm="0">
                                          <p:val>
                                            <p:strVal val="hidden"/>
                                          </p:val>
                                        </p:tav>
                                        <p:tav tm="50000">
                                          <p:val>
                                            <p:strVal val="visible"/>
                                          </p:val>
                                        </p:tav>
                                      </p:tavLst>
                                    </p:anim>
                                  </p:childTnLst>
                                </p:cTn>
                              </p:par>
                              <p:par>
                                <p:cTn id="554" presetID="35" presetClass="emph" presetSubtype="0" repeatCount="3000" fill="hold" grpId="1" nodeType="withEffect">
                                  <p:stCondLst>
                                    <p:cond delay="0"/>
                                  </p:stCondLst>
                                  <p:childTnLst>
                                    <p:anim calcmode="discrete" valueType="str">
                                      <p:cBhvr>
                                        <p:cTn id="555" dur="500" fill="hold"/>
                                        <p:tgtEl>
                                          <p:spTgt spid="148"/>
                                        </p:tgtEl>
                                        <p:attrNameLst>
                                          <p:attrName>style.visibility</p:attrName>
                                        </p:attrNameLst>
                                      </p:cBhvr>
                                      <p:tavLst>
                                        <p:tav tm="0">
                                          <p:val>
                                            <p:strVal val="hidden"/>
                                          </p:val>
                                        </p:tav>
                                        <p:tav tm="50000">
                                          <p:val>
                                            <p:strVal val="visible"/>
                                          </p:val>
                                        </p:tav>
                                      </p:tavLst>
                                    </p:anim>
                                  </p:childTnLst>
                                </p:cTn>
                              </p:par>
                            </p:childTnLst>
                          </p:cTn>
                        </p:par>
                      </p:childTnLst>
                    </p:cTn>
                  </p:par>
                  <p:par>
                    <p:cTn id="556" fill="hold">
                      <p:stCondLst>
                        <p:cond delay="indefinite"/>
                      </p:stCondLst>
                      <p:childTnLst>
                        <p:par>
                          <p:cTn id="557" fill="hold">
                            <p:stCondLst>
                              <p:cond delay="0"/>
                            </p:stCondLst>
                            <p:childTnLst>
                              <p:par>
                                <p:cTn id="558" presetID="3" presetClass="entr" presetSubtype="10" fill="hold" grpId="0" nodeType="clickEffect">
                                  <p:stCondLst>
                                    <p:cond delay="0"/>
                                  </p:stCondLst>
                                  <p:childTnLst>
                                    <p:set>
                                      <p:cBhvr>
                                        <p:cTn id="559" dur="1" fill="hold">
                                          <p:stCondLst>
                                            <p:cond delay="0"/>
                                          </p:stCondLst>
                                        </p:cTn>
                                        <p:tgtEl>
                                          <p:spTgt spid="149"/>
                                        </p:tgtEl>
                                        <p:attrNameLst>
                                          <p:attrName>style.visibility</p:attrName>
                                        </p:attrNameLst>
                                      </p:cBhvr>
                                      <p:to>
                                        <p:strVal val="visible"/>
                                      </p:to>
                                    </p:set>
                                    <p:animEffect transition="in" filter="blinds(horizontal)">
                                      <p:cBhvr>
                                        <p:cTn id="560" dur="500"/>
                                        <p:tgtEl>
                                          <p:spTgt spid="149"/>
                                        </p:tgtEl>
                                      </p:cBhvr>
                                    </p:animEffect>
                                  </p:childTnLst>
                                </p:cTn>
                              </p:par>
                              <p:par>
                                <p:cTn id="561" presetID="10" presetClass="exit" presetSubtype="0" fill="hold" grpId="2" nodeType="withEffect">
                                  <p:stCondLst>
                                    <p:cond delay="0"/>
                                  </p:stCondLst>
                                  <p:childTnLst>
                                    <p:animEffect transition="out" filter="fade">
                                      <p:cBhvr>
                                        <p:cTn id="562" dur="2000"/>
                                        <p:tgtEl>
                                          <p:spTgt spid="147"/>
                                        </p:tgtEl>
                                      </p:cBhvr>
                                    </p:animEffect>
                                    <p:set>
                                      <p:cBhvr>
                                        <p:cTn id="563" dur="1" fill="hold">
                                          <p:stCondLst>
                                            <p:cond delay="1999"/>
                                          </p:stCondLst>
                                        </p:cTn>
                                        <p:tgtEl>
                                          <p:spTgt spid="147"/>
                                        </p:tgtEl>
                                        <p:attrNameLst>
                                          <p:attrName>style.visibility</p:attrName>
                                        </p:attrNameLst>
                                      </p:cBhvr>
                                      <p:to>
                                        <p:strVal val="hidden"/>
                                      </p:to>
                                    </p:set>
                                  </p:childTnLst>
                                </p:cTn>
                              </p:par>
                              <p:par>
                                <p:cTn id="564" presetID="10" presetClass="exit" presetSubtype="0" fill="hold" grpId="2" nodeType="withEffect">
                                  <p:stCondLst>
                                    <p:cond delay="0"/>
                                  </p:stCondLst>
                                  <p:childTnLst>
                                    <p:animEffect transition="out" filter="fade">
                                      <p:cBhvr>
                                        <p:cTn id="565" dur="2000"/>
                                        <p:tgtEl>
                                          <p:spTgt spid="148"/>
                                        </p:tgtEl>
                                      </p:cBhvr>
                                    </p:animEffect>
                                    <p:set>
                                      <p:cBhvr>
                                        <p:cTn id="566" dur="1" fill="hold">
                                          <p:stCondLst>
                                            <p:cond delay="1999"/>
                                          </p:stCondLst>
                                        </p:cTn>
                                        <p:tgtEl>
                                          <p:spTgt spid="148"/>
                                        </p:tgtEl>
                                        <p:attrNameLst>
                                          <p:attrName>style.visibility</p:attrName>
                                        </p:attrNameLst>
                                      </p:cBhvr>
                                      <p:to>
                                        <p:strVal val="hidden"/>
                                      </p:to>
                                    </p:set>
                                  </p:childTnLst>
                                </p:cTn>
                              </p:par>
                            </p:childTnLst>
                          </p:cTn>
                        </p:par>
                      </p:childTnLst>
                    </p:cTn>
                  </p:par>
                  <p:par>
                    <p:cTn id="567" fill="hold">
                      <p:stCondLst>
                        <p:cond delay="indefinite"/>
                      </p:stCondLst>
                      <p:childTnLst>
                        <p:par>
                          <p:cTn id="568" fill="hold">
                            <p:stCondLst>
                              <p:cond delay="0"/>
                            </p:stCondLst>
                            <p:childTnLst>
                              <p:par>
                                <p:cTn id="569" presetID="22" presetClass="entr" presetSubtype="1" fill="hold" grpId="0" nodeType="clickEffect">
                                  <p:stCondLst>
                                    <p:cond delay="0"/>
                                  </p:stCondLst>
                                  <p:childTnLst>
                                    <p:set>
                                      <p:cBhvr>
                                        <p:cTn id="570" dur="1" fill="hold">
                                          <p:stCondLst>
                                            <p:cond delay="0"/>
                                          </p:stCondLst>
                                        </p:cTn>
                                        <p:tgtEl>
                                          <p:spTgt spid="150"/>
                                        </p:tgtEl>
                                        <p:attrNameLst>
                                          <p:attrName>style.visibility</p:attrName>
                                        </p:attrNameLst>
                                      </p:cBhvr>
                                      <p:to>
                                        <p:strVal val="visible"/>
                                      </p:to>
                                    </p:set>
                                    <p:animEffect transition="in" filter="wipe(up)">
                                      <p:cBhvr>
                                        <p:cTn id="571" dur="500"/>
                                        <p:tgtEl>
                                          <p:spTgt spid="150"/>
                                        </p:tgtEl>
                                      </p:cBhvr>
                                    </p:animEffect>
                                  </p:childTnLst>
                                </p:cTn>
                              </p:par>
                              <p:par>
                                <p:cTn id="572" presetID="22" presetClass="entr" presetSubtype="1" fill="hold" grpId="0" nodeType="withEffect">
                                  <p:stCondLst>
                                    <p:cond delay="0"/>
                                  </p:stCondLst>
                                  <p:childTnLst>
                                    <p:set>
                                      <p:cBhvr>
                                        <p:cTn id="573" dur="1" fill="hold">
                                          <p:stCondLst>
                                            <p:cond delay="0"/>
                                          </p:stCondLst>
                                        </p:cTn>
                                        <p:tgtEl>
                                          <p:spTgt spid="151"/>
                                        </p:tgtEl>
                                        <p:attrNameLst>
                                          <p:attrName>style.visibility</p:attrName>
                                        </p:attrNameLst>
                                      </p:cBhvr>
                                      <p:to>
                                        <p:strVal val="visible"/>
                                      </p:to>
                                    </p:set>
                                    <p:animEffect transition="in" filter="wipe(up)">
                                      <p:cBhvr>
                                        <p:cTn id="574" dur="500"/>
                                        <p:tgtEl>
                                          <p:spTgt spid="151"/>
                                        </p:tgtEl>
                                      </p:cBhvr>
                                    </p:animEffect>
                                  </p:childTnLst>
                                </p:cTn>
                              </p:par>
                            </p:childTnLst>
                          </p:cTn>
                        </p:par>
                        <p:par>
                          <p:cTn id="575" fill="hold">
                            <p:stCondLst>
                              <p:cond delay="500"/>
                            </p:stCondLst>
                            <p:childTnLst>
                              <p:par>
                                <p:cTn id="576" presetID="35" presetClass="emph" presetSubtype="0" repeatCount="3000" fill="hold" grpId="1" nodeType="afterEffect">
                                  <p:stCondLst>
                                    <p:cond delay="0"/>
                                  </p:stCondLst>
                                  <p:childTnLst>
                                    <p:anim calcmode="discrete" valueType="str">
                                      <p:cBhvr>
                                        <p:cTn id="577" dur="500" fill="hold"/>
                                        <p:tgtEl>
                                          <p:spTgt spid="150"/>
                                        </p:tgtEl>
                                        <p:attrNameLst>
                                          <p:attrName>style.visibility</p:attrName>
                                        </p:attrNameLst>
                                      </p:cBhvr>
                                      <p:tavLst>
                                        <p:tav tm="0">
                                          <p:val>
                                            <p:strVal val="hidden"/>
                                          </p:val>
                                        </p:tav>
                                        <p:tav tm="50000">
                                          <p:val>
                                            <p:strVal val="visible"/>
                                          </p:val>
                                        </p:tav>
                                      </p:tavLst>
                                    </p:anim>
                                  </p:childTnLst>
                                </p:cTn>
                              </p:par>
                              <p:par>
                                <p:cTn id="578" presetID="35" presetClass="emph" presetSubtype="0" repeatCount="3000" fill="hold" grpId="1" nodeType="withEffect">
                                  <p:stCondLst>
                                    <p:cond delay="0"/>
                                  </p:stCondLst>
                                  <p:childTnLst>
                                    <p:anim calcmode="discrete" valueType="str">
                                      <p:cBhvr>
                                        <p:cTn id="579" dur="500" fill="hold"/>
                                        <p:tgtEl>
                                          <p:spTgt spid="151"/>
                                        </p:tgtEl>
                                        <p:attrNameLst>
                                          <p:attrName>style.visibility</p:attrName>
                                        </p:attrNameLst>
                                      </p:cBhvr>
                                      <p:tavLst>
                                        <p:tav tm="0">
                                          <p:val>
                                            <p:strVal val="hidden"/>
                                          </p:val>
                                        </p:tav>
                                        <p:tav tm="50000">
                                          <p:val>
                                            <p:strVal val="visible"/>
                                          </p:val>
                                        </p:tav>
                                      </p:tavLst>
                                    </p:anim>
                                  </p:childTnLst>
                                </p:cTn>
                              </p:par>
                            </p:childTnLst>
                          </p:cTn>
                        </p:par>
                      </p:childTnLst>
                    </p:cTn>
                  </p:par>
                  <p:par>
                    <p:cTn id="580" fill="hold">
                      <p:stCondLst>
                        <p:cond delay="indefinite"/>
                      </p:stCondLst>
                      <p:childTnLst>
                        <p:par>
                          <p:cTn id="581" fill="hold">
                            <p:stCondLst>
                              <p:cond delay="0"/>
                            </p:stCondLst>
                            <p:childTnLst>
                              <p:par>
                                <p:cTn id="582" presetID="3" presetClass="entr" presetSubtype="10" fill="hold" grpId="0" nodeType="clickEffect">
                                  <p:stCondLst>
                                    <p:cond delay="0"/>
                                  </p:stCondLst>
                                  <p:childTnLst>
                                    <p:set>
                                      <p:cBhvr>
                                        <p:cTn id="583" dur="1" fill="hold">
                                          <p:stCondLst>
                                            <p:cond delay="0"/>
                                          </p:stCondLst>
                                        </p:cTn>
                                        <p:tgtEl>
                                          <p:spTgt spid="152"/>
                                        </p:tgtEl>
                                        <p:attrNameLst>
                                          <p:attrName>style.visibility</p:attrName>
                                        </p:attrNameLst>
                                      </p:cBhvr>
                                      <p:to>
                                        <p:strVal val="visible"/>
                                      </p:to>
                                    </p:set>
                                    <p:animEffect transition="in" filter="blinds(horizontal)">
                                      <p:cBhvr>
                                        <p:cTn id="584" dur="500"/>
                                        <p:tgtEl>
                                          <p:spTgt spid="152"/>
                                        </p:tgtEl>
                                      </p:cBhvr>
                                    </p:animEffect>
                                  </p:childTnLst>
                                </p:cTn>
                              </p:par>
                              <p:par>
                                <p:cTn id="585" presetID="10" presetClass="exit" presetSubtype="0" fill="hold" grpId="2" nodeType="withEffect">
                                  <p:stCondLst>
                                    <p:cond delay="0"/>
                                  </p:stCondLst>
                                  <p:childTnLst>
                                    <p:animEffect transition="out" filter="fade">
                                      <p:cBhvr>
                                        <p:cTn id="586" dur="2000"/>
                                        <p:tgtEl>
                                          <p:spTgt spid="150"/>
                                        </p:tgtEl>
                                      </p:cBhvr>
                                    </p:animEffect>
                                    <p:set>
                                      <p:cBhvr>
                                        <p:cTn id="587" dur="1" fill="hold">
                                          <p:stCondLst>
                                            <p:cond delay="1999"/>
                                          </p:stCondLst>
                                        </p:cTn>
                                        <p:tgtEl>
                                          <p:spTgt spid="150"/>
                                        </p:tgtEl>
                                        <p:attrNameLst>
                                          <p:attrName>style.visibility</p:attrName>
                                        </p:attrNameLst>
                                      </p:cBhvr>
                                      <p:to>
                                        <p:strVal val="hidden"/>
                                      </p:to>
                                    </p:set>
                                  </p:childTnLst>
                                </p:cTn>
                              </p:par>
                              <p:par>
                                <p:cTn id="588" presetID="10" presetClass="exit" presetSubtype="0" fill="hold" grpId="2" nodeType="withEffect">
                                  <p:stCondLst>
                                    <p:cond delay="0"/>
                                  </p:stCondLst>
                                  <p:childTnLst>
                                    <p:animEffect transition="out" filter="fade">
                                      <p:cBhvr>
                                        <p:cTn id="589" dur="2000"/>
                                        <p:tgtEl>
                                          <p:spTgt spid="151"/>
                                        </p:tgtEl>
                                      </p:cBhvr>
                                    </p:animEffect>
                                    <p:set>
                                      <p:cBhvr>
                                        <p:cTn id="590" dur="1" fill="hold">
                                          <p:stCondLst>
                                            <p:cond delay="1999"/>
                                          </p:stCondLst>
                                        </p:cTn>
                                        <p:tgtEl>
                                          <p:spTgt spid="151"/>
                                        </p:tgtEl>
                                        <p:attrNameLst>
                                          <p:attrName>style.visibility</p:attrName>
                                        </p:attrNameLst>
                                      </p:cBhvr>
                                      <p:to>
                                        <p:strVal val="hidden"/>
                                      </p:to>
                                    </p:set>
                                  </p:childTnLst>
                                </p:cTn>
                              </p:par>
                            </p:childTnLst>
                          </p:cTn>
                        </p:par>
                      </p:childTnLst>
                    </p:cTn>
                  </p:par>
                  <p:par>
                    <p:cTn id="591" fill="hold">
                      <p:stCondLst>
                        <p:cond delay="indefinite"/>
                      </p:stCondLst>
                      <p:childTnLst>
                        <p:par>
                          <p:cTn id="592" fill="hold">
                            <p:stCondLst>
                              <p:cond delay="0"/>
                            </p:stCondLst>
                            <p:childTnLst>
                              <p:par>
                                <p:cTn id="593" presetID="22" presetClass="entr" presetSubtype="1" fill="hold" grpId="0" nodeType="clickEffect">
                                  <p:stCondLst>
                                    <p:cond delay="0"/>
                                  </p:stCondLst>
                                  <p:childTnLst>
                                    <p:set>
                                      <p:cBhvr>
                                        <p:cTn id="594" dur="1" fill="hold">
                                          <p:stCondLst>
                                            <p:cond delay="0"/>
                                          </p:stCondLst>
                                        </p:cTn>
                                        <p:tgtEl>
                                          <p:spTgt spid="153"/>
                                        </p:tgtEl>
                                        <p:attrNameLst>
                                          <p:attrName>style.visibility</p:attrName>
                                        </p:attrNameLst>
                                      </p:cBhvr>
                                      <p:to>
                                        <p:strVal val="visible"/>
                                      </p:to>
                                    </p:set>
                                    <p:animEffect transition="in" filter="wipe(up)">
                                      <p:cBhvr>
                                        <p:cTn id="595" dur="500"/>
                                        <p:tgtEl>
                                          <p:spTgt spid="153"/>
                                        </p:tgtEl>
                                      </p:cBhvr>
                                    </p:animEffect>
                                  </p:childTnLst>
                                </p:cTn>
                              </p:par>
                              <p:par>
                                <p:cTn id="596" presetID="22" presetClass="entr" presetSubtype="1" fill="hold" grpId="0" nodeType="withEffect">
                                  <p:stCondLst>
                                    <p:cond delay="0"/>
                                  </p:stCondLst>
                                  <p:childTnLst>
                                    <p:set>
                                      <p:cBhvr>
                                        <p:cTn id="597" dur="1" fill="hold">
                                          <p:stCondLst>
                                            <p:cond delay="0"/>
                                          </p:stCondLst>
                                        </p:cTn>
                                        <p:tgtEl>
                                          <p:spTgt spid="154"/>
                                        </p:tgtEl>
                                        <p:attrNameLst>
                                          <p:attrName>style.visibility</p:attrName>
                                        </p:attrNameLst>
                                      </p:cBhvr>
                                      <p:to>
                                        <p:strVal val="visible"/>
                                      </p:to>
                                    </p:set>
                                    <p:animEffect transition="in" filter="wipe(up)">
                                      <p:cBhvr>
                                        <p:cTn id="598" dur="500"/>
                                        <p:tgtEl>
                                          <p:spTgt spid="154"/>
                                        </p:tgtEl>
                                      </p:cBhvr>
                                    </p:animEffect>
                                  </p:childTnLst>
                                </p:cTn>
                              </p:par>
                            </p:childTnLst>
                          </p:cTn>
                        </p:par>
                        <p:par>
                          <p:cTn id="599" fill="hold">
                            <p:stCondLst>
                              <p:cond delay="500"/>
                            </p:stCondLst>
                            <p:childTnLst>
                              <p:par>
                                <p:cTn id="600" presetID="35" presetClass="emph" presetSubtype="0" repeatCount="3000" fill="hold" grpId="1" nodeType="afterEffect">
                                  <p:stCondLst>
                                    <p:cond delay="0"/>
                                  </p:stCondLst>
                                  <p:childTnLst>
                                    <p:anim calcmode="discrete" valueType="str">
                                      <p:cBhvr>
                                        <p:cTn id="601" dur="500" fill="hold"/>
                                        <p:tgtEl>
                                          <p:spTgt spid="153"/>
                                        </p:tgtEl>
                                        <p:attrNameLst>
                                          <p:attrName>style.visibility</p:attrName>
                                        </p:attrNameLst>
                                      </p:cBhvr>
                                      <p:tavLst>
                                        <p:tav tm="0">
                                          <p:val>
                                            <p:strVal val="hidden"/>
                                          </p:val>
                                        </p:tav>
                                        <p:tav tm="50000">
                                          <p:val>
                                            <p:strVal val="visible"/>
                                          </p:val>
                                        </p:tav>
                                      </p:tavLst>
                                    </p:anim>
                                  </p:childTnLst>
                                </p:cTn>
                              </p:par>
                              <p:par>
                                <p:cTn id="602" presetID="35" presetClass="emph" presetSubtype="0" repeatCount="3000" fill="hold" grpId="1" nodeType="withEffect">
                                  <p:stCondLst>
                                    <p:cond delay="0"/>
                                  </p:stCondLst>
                                  <p:childTnLst>
                                    <p:anim calcmode="discrete" valueType="str">
                                      <p:cBhvr>
                                        <p:cTn id="603" dur="500" fill="hold"/>
                                        <p:tgtEl>
                                          <p:spTgt spid="154"/>
                                        </p:tgtEl>
                                        <p:attrNameLst>
                                          <p:attrName>style.visibility</p:attrName>
                                        </p:attrNameLst>
                                      </p:cBhvr>
                                      <p:tavLst>
                                        <p:tav tm="0">
                                          <p:val>
                                            <p:strVal val="hidden"/>
                                          </p:val>
                                        </p:tav>
                                        <p:tav tm="50000">
                                          <p:val>
                                            <p:strVal val="visible"/>
                                          </p:val>
                                        </p:tav>
                                      </p:tavLst>
                                    </p:anim>
                                  </p:childTnLst>
                                </p:cTn>
                              </p:par>
                            </p:childTnLst>
                          </p:cTn>
                        </p:par>
                      </p:childTnLst>
                    </p:cTn>
                  </p:par>
                  <p:par>
                    <p:cTn id="604" fill="hold">
                      <p:stCondLst>
                        <p:cond delay="indefinite"/>
                      </p:stCondLst>
                      <p:childTnLst>
                        <p:par>
                          <p:cTn id="605" fill="hold">
                            <p:stCondLst>
                              <p:cond delay="0"/>
                            </p:stCondLst>
                            <p:childTnLst>
                              <p:par>
                                <p:cTn id="606" presetID="3" presetClass="entr" presetSubtype="10" fill="hold" grpId="0" nodeType="clickEffect">
                                  <p:stCondLst>
                                    <p:cond delay="0"/>
                                  </p:stCondLst>
                                  <p:childTnLst>
                                    <p:set>
                                      <p:cBhvr>
                                        <p:cTn id="607" dur="1" fill="hold">
                                          <p:stCondLst>
                                            <p:cond delay="0"/>
                                          </p:stCondLst>
                                        </p:cTn>
                                        <p:tgtEl>
                                          <p:spTgt spid="155"/>
                                        </p:tgtEl>
                                        <p:attrNameLst>
                                          <p:attrName>style.visibility</p:attrName>
                                        </p:attrNameLst>
                                      </p:cBhvr>
                                      <p:to>
                                        <p:strVal val="visible"/>
                                      </p:to>
                                    </p:set>
                                    <p:animEffect transition="in" filter="blinds(horizontal)">
                                      <p:cBhvr>
                                        <p:cTn id="608" dur="500"/>
                                        <p:tgtEl>
                                          <p:spTgt spid="155"/>
                                        </p:tgtEl>
                                      </p:cBhvr>
                                    </p:animEffect>
                                  </p:childTnLst>
                                </p:cTn>
                              </p:par>
                              <p:par>
                                <p:cTn id="609" presetID="10" presetClass="exit" presetSubtype="0" fill="hold" grpId="2" nodeType="withEffect">
                                  <p:stCondLst>
                                    <p:cond delay="0"/>
                                  </p:stCondLst>
                                  <p:childTnLst>
                                    <p:animEffect transition="out" filter="fade">
                                      <p:cBhvr>
                                        <p:cTn id="610" dur="2000"/>
                                        <p:tgtEl>
                                          <p:spTgt spid="153"/>
                                        </p:tgtEl>
                                      </p:cBhvr>
                                    </p:animEffect>
                                    <p:set>
                                      <p:cBhvr>
                                        <p:cTn id="611" dur="1" fill="hold">
                                          <p:stCondLst>
                                            <p:cond delay="1999"/>
                                          </p:stCondLst>
                                        </p:cTn>
                                        <p:tgtEl>
                                          <p:spTgt spid="153"/>
                                        </p:tgtEl>
                                        <p:attrNameLst>
                                          <p:attrName>style.visibility</p:attrName>
                                        </p:attrNameLst>
                                      </p:cBhvr>
                                      <p:to>
                                        <p:strVal val="hidden"/>
                                      </p:to>
                                    </p:set>
                                  </p:childTnLst>
                                </p:cTn>
                              </p:par>
                              <p:par>
                                <p:cTn id="612" presetID="10" presetClass="exit" presetSubtype="0" fill="hold" grpId="2" nodeType="withEffect">
                                  <p:stCondLst>
                                    <p:cond delay="0"/>
                                  </p:stCondLst>
                                  <p:childTnLst>
                                    <p:animEffect transition="out" filter="fade">
                                      <p:cBhvr>
                                        <p:cTn id="613" dur="2000"/>
                                        <p:tgtEl>
                                          <p:spTgt spid="154"/>
                                        </p:tgtEl>
                                      </p:cBhvr>
                                    </p:animEffect>
                                    <p:set>
                                      <p:cBhvr>
                                        <p:cTn id="614" dur="1" fill="hold">
                                          <p:stCondLst>
                                            <p:cond delay="1999"/>
                                          </p:stCondLst>
                                        </p:cTn>
                                        <p:tgtEl>
                                          <p:spTgt spid="154"/>
                                        </p:tgtEl>
                                        <p:attrNameLst>
                                          <p:attrName>style.visibility</p:attrName>
                                        </p:attrNameLst>
                                      </p:cBhvr>
                                      <p:to>
                                        <p:strVal val="hidden"/>
                                      </p:to>
                                    </p:set>
                                  </p:childTnLst>
                                </p:cTn>
                              </p:par>
                            </p:childTnLst>
                          </p:cTn>
                        </p:par>
                      </p:childTnLst>
                    </p:cTn>
                  </p:par>
                  <p:par>
                    <p:cTn id="615" fill="hold">
                      <p:stCondLst>
                        <p:cond delay="indefinite"/>
                      </p:stCondLst>
                      <p:childTnLst>
                        <p:par>
                          <p:cTn id="616" fill="hold">
                            <p:stCondLst>
                              <p:cond delay="0"/>
                            </p:stCondLst>
                            <p:childTnLst>
                              <p:par>
                                <p:cTn id="617" presetID="22" presetClass="entr" presetSubtype="1" fill="hold" grpId="0" nodeType="clickEffect">
                                  <p:stCondLst>
                                    <p:cond delay="0"/>
                                  </p:stCondLst>
                                  <p:childTnLst>
                                    <p:set>
                                      <p:cBhvr>
                                        <p:cTn id="618" dur="1" fill="hold">
                                          <p:stCondLst>
                                            <p:cond delay="0"/>
                                          </p:stCondLst>
                                        </p:cTn>
                                        <p:tgtEl>
                                          <p:spTgt spid="156"/>
                                        </p:tgtEl>
                                        <p:attrNameLst>
                                          <p:attrName>style.visibility</p:attrName>
                                        </p:attrNameLst>
                                      </p:cBhvr>
                                      <p:to>
                                        <p:strVal val="visible"/>
                                      </p:to>
                                    </p:set>
                                    <p:animEffect transition="in" filter="wipe(up)">
                                      <p:cBhvr>
                                        <p:cTn id="619" dur="500"/>
                                        <p:tgtEl>
                                          <p:spTgt spid="156"/>
                                        </p:tgtEl>
                                      </p:cBhvr>
                                    </p:animEffect>
                                  </p:childTnLst>
                                </p:cTn>
                              </p:par>
                              <p:par>
                                <p:cTn id="620" presetID="22" presetClass="entr" presetSubtype="1" fill="hold" grpId="0" nodeType="withEffect">
                                  <p:stCondLst>
                                    <p:cond delay="0"/>
                                  </p:stCondLst>
                                  <p:childTnLst>
                                    <p:set>
                                      <p:cBhvr>
                                        <p:cTn id="621" dur="1" fill="hold">
                                          <p:stCondLst>
                                            <p:cond delay="0"/>
                                          </p:stCondLst>
                                        </p:cTn>
                                        <p:tgtEl>
                                          <p:spTgt spid="157"/>
                                        </p:tgtEl>
                                        <p:attrNameLst>
                                          <p:attrName>style.visibility</p:attrName>
                                        </p:attrNameLst>
                                      </p:cBhvr>
                                      <p:to>
                                        <p:strVal val="visible"/>
                                      </p:to>
                                    </p:set>
                                    <p:animEffect transition="in" filter="wipe(up)">
                                      <p:cBhvr>
                                        <p:cTn id="622" dur="500"/>
                                        <p:tgtEl>
                                          <p:spTgt spid="157"/>
                                        </p:tgtEl>
                                      </p:cBhvr>
                                    </p:animEffect>
                                  </p:childTnLst>
                                </p:cTn>
                              </p:par>
                            </p:childTnLst>
                          </p:cTn>
                        </p:par>
                        <p:par>
                          <p:cTn id="623" fill="hold">
                            <p:stCondLst>
                              <p:cond delay="500"/>
                            </p:stCondLst>
                            <p:childTnLst>
                              <p:par>
                                <p:cTn id="624" presetID="35" presetClass="emph" presetSubtype="0" repeatCount="3000" fill="hold" grpId="1" nodeType="afterEffect">
                                  <p:stCondLst>
                                    <p:cond delay="0"/>
                                  </p:stCondLst>
                                  <p:childTnLst>
                                    <p:anim calcmode="discrete" valueType="str">
                                      <p:cBhvr>
                                        <p:cTn id="625" dur="500" fill="hold"/>
                                        <p:tgtEl>
                                          <p:spTgt spid="156"/>
                                        </p:tgtEl>
                                        <p:attrNameLst>
                                          <p:attrName>style.visibility</p:attrName>
                                        </p:attrNameLst>
                                      </p:cBhvr>
                                      <p:tavLst>
                                        <p:tav tm="0">
                                          <p:val>
                                            <p:strVal val="hidden"/>
                                          </p:val>
                                        </p:tav>
                                        <p:tav tm="50000">
                                          <p:val>
                                            <p:strVal val="visible"/>
                                          </p:val>
                                        </p:tav>
                                      </p:tavLst>
                                    </p:anim>
                                  </p:childTnLst>
                                </p:cTn>
                              </p:par>
                              <p:par>
                                <p:cTn id="626" presetID="35" presetClass="emph" presetSubtype="0" repeatCount="3000" fill="hold" grpId="1" nodeType="withEffect">
                                  <p:stCondLst>
                                    <p:cond delay="0"/>
                                  </p:stCondLst>
                                  <p:childTnLst>
                                    <p:anim calcmode="discrete" valueType="str">
                                      <p:cBhvr>
                                        <p:cTn id="627"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628" fill="hold">
                      <p:stCondLst>
                        <p:cond delay="indefinite"/>
                      </p:stCondLst>
                      <p:childTnLst>
                        <p:par>
                          <p:cTn id="629" fill="hold">
                            <p:stCondLst>
                              <p:cond delay="0"/>
                            </p:stCondLst>
                            <p:childTnLst>
                              <p:par>
                                <p:cTn id="630" presetID="3" presetClass="entr" presetSubtype="10" fill="hold" grpId="0" nodeType="clickEffect">
                                  <p:stCondLst>
                                    <p:cond delay="0"/>
                                  </p:stCondLst>
                                  <p:childTnLst>
                                    <p:set>
                                      <p:cBhvr>
                                        <p:cTn id="631" dur="1" fill="hold">
                                          <p:stCondLst>
                                            <p:cond delay="0"/>
                                          </p:stCondLst>
                                        </p:cTn>
                                        <p:tgtEl>
                                          <p:spTgt spid="158"/>
                                        </p:tgtEl>
                                        <p:attrNameLst>
                                          <p:attrName>style.visibility</p:attrName>
                                        </p:attrNameLst>
                                      </p:cBhvr>
                                      <p:to>
                                        <p:strVal val="visible"/>
                                      </p:to>
                                    </p:set>
                                    <p:animEffect transition="in" filter="blinds(horizontal)">
                                      <p:cBhvr>
                                        <p:cTn id="632" dur="500"/>
                                        <p:tgtEl>
                                          <p:spTgt spid="158"/>
                                        </p:tgtEl>
                                      </p:cBhvr>
                                    </p:animEffect>
                                  </p:childTnLst>
                                </p:cTn>
                              </p:par>
                              <p:par>
                                <p:cTn id="633" presetID="10" presetClass="exit" presetSubtype="0" fill="hold" grpId="2" nodeType="withEffect">
                                  <p:stCondLst>
                                    <p:cond delay="0"/>
                                  </p:stCondLst>
                                  <p:childTnLst>
                                    <p:animEffect transition="out" filter="fade">
                                      <p:cBhvr>
                                        <p:cTn id="634" dur="2000"/>
                                        <p:tgtEl>
                                          <p:spTgt spid="156"/>
                                        </p:tgtEl>
                                      </p:cBhvr>
                                    </p:animEffect>
                                    <p:set>
                                      <p:cBhvr>
                                        <p:cTn id="635" dur="1" fill="hold">
                                          <p:stCondLst>
                                            <p:cond delay="1999"/>
                                          </p:stCondLst>
                                        </p:cTn>
                                        <p:tgtEl>
                                          <p:spTgt spid="156"/>
                                        </p:tgtEl>
                                        <p:attrNameLst>
                                          <p:attrName>style.visibility</p:attrName>
                                        </p:attrNameLst>
                                      </p:cBhvr>
                                      <p:to>
                                        <p:strVal val="hidden"/>
                                      </p:to>
                                    </p:set>
                                  </p:childTnLst>
                                </p:cTn>
                              </p:par>
                              <p:par>
                                <p:cTn id="636" presetID="10" presetClass="exit" presetSubtype="0" fill="hold" grpId="2" nodeType="withEffect">
                                  <p:stCondLst>
                                    <p:cond delay="0"/>
                                  </p:stCondLst>
                                  <p:childTnLst>
                                    <p:animEffect transition="out" filter="fade">
                                      <p:cBhvr>
                                        <p:cTn id="637" dur="2000"/>
                                        <p:tgtEl>
                                          <p:spTgt spid="157"/>
                                        </p:tgtEl>
                                      </p:cBhvr>
                                    </p:animEffect>
                                    <p:set>
                                      <p:cBhvr>
                                        <p:cTn id="638" dur="1" fill="hold">
                                          <p:stCondLst>
                                            <p:cond delay="1999"/>
                                          </p:stCondLst>
                                        </p:cTn>
                                        <p:tgtEl>
                                          <p:spTgt spid="157"/>
                                        </p:tgtEl>
                                        <p:attrNameLst>
                                          <p:attrName>style.visibility</p:attrName>
                                        </p:attrNameLst>
                                      </p:cBhvr>
                                      <p:to>
                                        <p:strVal val="hidden"/>
                                      </p:to>
                                    </p:set>
                                  </p:childTnLst>
                                </p:cTn>
                              </p:par>
                            </p:childTnLst>
                          </p:cTn>
                        </p:par>
                      </p:childTnLst>
                    </p:cTn>
                  </p:par>
                  <p:par>
                    <p:cTn id="639" fill="hold">
                      <p:stCondLst>
                        <p:cond delay="indefinite"/>
                      </p:stCondLst>
                      <p:childTnLst>
                        <p:par>
                          <p:cTn id="640" fill="hold">
                            <p:stCondLst>
                              <p:cond delay="0"/>
                            </p:stCondLst>
                            <p:childTnLst>
                              <p:par>
                                <p:cTn id="641" presetID="8" presetClass="emph" presetSubtype="0" fill="hold" nodeType="clickEffect">
                                  <p:stCondLst>
                                    <p:cond delay="0"/>
                                  </p:stCondLst>
                                  <p:childTnLst>
                                    <p:animRot by="2640000">
                                      <p:cBhvr>
                                        <p:cTn id="642" dur="2000" fill="hold"/>
                                        <p:tgtEl>
                                          <p:spTgt spid="5"/>
                                        </p:tgtEl>
                                        <p:attrNameLst>
                                          <p:attrName>r</p:attrName>
                                        </p:attrNameLst>
                                      </p:cBhvr>
                                    </p:animRot>
                                  </p:childTnLst>
                                </p:cTn>
                              </p:par>
                            </p:childTnLst>
                          </p:cTn>
                        </p:par>
                        <p:par>
                          <p:cTn id="643" fill="hold">
                            <p:stCondLst>
                              <p:cond delay="2000"/>
                            </p:stCondLst>
                            <p:childTnLst>
                              <p:par>
                                <p:cTn id="644" presetID="1" presetClass="entr" presetSubtype="0" fill="hold" nodeType="afterEffect">
                                  <p:stCondLst>
                                    <p:cond delay="0"/>
                                  </p:stCondLst>
                                  <p:childTnLst>
                                    <p:set>
                                      <p:cBhvr>
                                        <p:cTn id="645" dur="1" fill="hold">
                                          <p:stCondLst>
                                            <p:cond delay="0"/>
                                          </p:stCondLst>
                                        </p:cTn>
                                        <p:tgtEl>
                                          <p:spTgt spid="67"/>
                                        </p:tgtEl>
                                        <p:attrNameLst>
                                          <p:attrName>style.visibility</p:attrName>
                                        </p:attrNameLst>
                                      </p:cBhvr>
                                      <p:to>
                                        <p:strVal val="visible"/>
                                      </p:to>
                                    </p:set>
                                  </p:childTnLst>
                                </p:cTn>
                              </p:par>
                            </p:childTnLst>
                          </p:cTn>
                        </p:par>
                      </p:childTnLst>
                    </p:cTn>
                  </p:par>
                  <p:par>
                    <p:cTn id="646" fill="hold">
                      <p:stCondLst>
                        <p:cond delay="indefinite"/>
                      </p:stCondLst>
                      <p:childTnLst>
                        <p:par>
                          <p:cTn id="647" fill="hold">
                            <p:stCondLst>
                              <p:cond delay="0"/>
                            </p:stCondLst>
                            <p:childTnLst>
                              <p:par>
                                <p:cTn id="648" presetID="3" presetClass="entr" presetSubtype="10" fill="hold" grpId="0" nodeType="clickEffect">
                                  <p:stCondLst>
                                    <p:cond delay="0"/>
                                  </p:stCondLst>
                                  <p:childTnLst>
                                    <p:set>
                                      <p:cBhvr>
                                        <p:cTn id="649" dur="1" fill="hold">
                                          <p:stCondLst>
                                            <p:cond delay="0"/>
                                          </p:stCondLst>
                                        </p:cTn>
                                        <p:tgtEl>
                                          <p:spTgt spid="202"/>
                                        </p:tgtEl>
                                        <p:attrNameLst>
                                          <p:attrName>style.visibility</p:attrName>
                                        </p:attrNameLst>
                                      </p:cBhvr>
                                      <p:to>
                                        <p:strVal val="visible"/>
                                      </p:to>
                                    </p:set>
                                    <p:animEffect transition="in" filter="blinds(horizontal)">
                                      <p:cBhvr>
                                        <p:cTn id="650" dur="500"/>
                                        <p:tgtEl>
                                          <p:spTgt spid="202"/>
                                        </p:tgtEl>
                                      </p:cBhvr>
                                    </p:animEffect>
                                  </p:childTnLst>
                                </p:cTn>
                              </p:par>
                            </p:childTnLst>
                          </p:cTn>
                        </p:par>
                      </p:childTnLst>
                    </p:cTn>
                  </p:par>
                  <p:par>
                    <p:cTn id="651" fill="hold">
                      <p:stCondLst>
                        <p:cond delay="indefinite"/>
                      </p:stCondLst>
                      <p:childTnLst>
                        <p:par>
                          <p:cTn id="652" fill="hold">
                            <p:stCondLst>
                              <p:cond delay="0"/>
                            </p:stCondLst>
                            <p:childTnLst>
                              <p:par>
                                <p:cTn id="653" presetID="22" presetClass="entr" presetSubtype="1" fill="hold" grpId="0" nodeType="clickEffect">
                                  <p:stCondLst>
                                    <p:cond delay="0"/>
                                  </p:stCondLst>
                                  <p:childTnLst>
                                    <p:set>
                                      <p:cBhvr>
                                        <p:cTn id="654" dur="1" fill="hold">
                                          <p:stCondLst>
                                            <p:cond delay="0"/>
                                          </p:stCondLst>
                                        </p:cTn>
                                        <p:tgtEl>
                                          <p:spTgt spid="201"/>
                                        </p:tgtEl>
                                        <p:attrNameLst>
                                          <p:attrName>style.visibility</p:attrName>
                                        </p:attrNameLst>
                                      </p:cBhvr>
                                      <p:to>
                                        <p:strVal val="visible"/>
                                      </p:to>
                                    </p:set>
                                    <p:animEffect transition="in" filter="wipe(up)">
                                      <p:cBhvr>
                                        <p:cTn id="655" dur="500"/>
                                        <p:tgtEl>
                                          <p:spTgt spid="201"/>
                                        </p:tgtEl>
                                      </p:cBhvr>
                                    </p:animEffect>
                                  </p:childTnLst>
                                </p:cTn>
                              </p:par>
                            </p:childTnLst>
                          </p:cTn>
                        </p:par>
                        <p:par>
                          <p:cTn id="656" fill="hold">
                            <p:stCondLst>
                              <p:cond delay="500"/>
                            </p:stCondLst>
                            <p:childTnLst>
                              <p:par>
                                <p:cTn id="657" presetID="35" presetClass="emph" presetSubtype="0" repeatCount="3000" fill="hold" grpId="1" nodeType="afterEffect">
                                  <p:stCondLst>
                                    <p:cond delay="0"/>
                                  </p:stCondLst>
                                  <p:childTnLst>
                                    <p:anim calcmode="discrete" valueType="str">
                                      <p:cBhvr>
                                        <p:cTn id="658" dur="500" fill="hold"/>
                                        <p:tgtEl>
                                          <p:spTgt spid="201"/>
                                        </p:tgtEl>
                                        <p:attrNameLst>
                                          <p:attrName>style.visibility</p:attrName>
                                        </p:attrNameLst>
                                      </p:cBhvr>
                                      <p:tavLst>
                                        <p:tav tm="0">
                                          <p:val>
                                            <p:strVal val="hidden"/>
                                          </p:val>
                                        </p:tav>
                                        <p:tav tm="50000">
                                          <p:val>
                                            <p:strVal val="visible"/>
                                          </p:val>
                                        </p:tav>
                                      </p:tavLst>
                                    </p:anim>
                                  </p:childTnLst>
                                </p:cTn>
                              </p:par>
                            </p:childTnLst>
                          </p:cTn>
                        </p:par>
                      </p:childTnLst>
                    </p:cTn>
                  </p:par>
                  <p:par>
                    <p:cTn id="659" fill="hold">
                      <p:stCondLst>
                        <p:cond delay="indefinite"/>
                      </p:stCondLst>
                      <p:childTnLst>
                        <p:par>
                          <p:cTn id="660" fill="hold">
                            <p:stCondLst>
                              <p:cond delay="0"/>
                            </p:stCondLst>
                            <p:childTnLst>
                              <p:par>
                                <p:cTn id="661" presetID="3" presetClass="entr" presetSubtype="10" fill="hold" grpId="0" nodeType="clickEffect">
                                  <p:stCondLst>
                                    <p:cond delay="0"/>
                                  </p:stCondLst>
                                  <p:childTnLst>
                                    <p:set>
                                      <p:cBhvr>
                                        <p:cTn id="662" dur="1" fill="hold">
                                          <p:stCondLst>
                                            <p:cond delay="0"/>
                                          </p:stCondLst>
                                        </p:cTn>
                                        <p:tgtEl>
                                          <p:spTgt spid="203"/>
                                        </p:tgtEl>
                                        <p:attrNameLst>
                                          <p:attrName>style.visibility</p:attrName>
                                        </p:attrNameLst>
                                      </p:cBhvr>
                                      <p:to>
                                        <p:strVal val="visible"/>
                                      </p:to>
                                    </p:set>
                                    <p:animEffect transition="in" filter="blinds(horizontal)">
                                      <p:cBhvr>
                                        <p:cTn id="663" dur="500"/>
                                        <p:tgtEl>
                                          <p:spTgt spid="203"/>
                                        </p:tgtEl>
                                      </p:cBhvr>
                                    </p:animEffect>
                                  </p:childTnLst>
                                </p:cTn>
                              </p:par>
                              <p:par>
                                <p:cTn id="664" presetID="10" presetClass="exit" presetSubtype="0" fill="hold" grpId="2" nodeType="withEffect">
                                  <p:stCondLst>
                                    <p:cond delay="0"/>
                                  </p:stCondLst>
                                  <p:childTnLst>
                                    <p:animEffect transition="out" filter="fade">
                                      <p:cBhvr>
                                        <p:cTn id="665" dur="2000"/>
                                        <p:tgtEl>
                                          <p:spTgt spid="201"/>
                                        </p:tgtEl>
                                      </p:cBhvr>
                                    </p:animEffect>
                                    <p:set>
                                      <p:cBhvr>
                                        <p:cTn id="666" dur="1" fill="hold">
                                          <p:stCondLst>
                                            <p:cond delay="1999"/>
                                          </p:stCondLst>
                                        </p:cTn>
                                        <p:tgtEl>
                                          <p:spTgt spid="201"/>
                                        </p:tgtEl>
                                        <p:attrNameLst>
                                          <p:attrName>style.visibility</p:attrName>
                                        </p:attrNameLst>
                                      </p:cBhvr>
                                      <p:to>
                                        <p:strVal val="hidden"/>
                                      </p:to>
                                    </p:set>
                                  </p:childTnLst>
                                </p:cTn>
                              </p:par>
                            </p:childTnLst>
                          </p:cTn>
                        </p:par>
                      </p:childTnLst>
                    </p:cTn>
                  </p:par>
                  <p:par>
                    <p:cTn id="667" fill="hold">
                      <p:stCondLst>
                        <p:cond delay="indefinite"/>
                      </p:stCondLst>
                      <p:childTnLst>
                        <p:par>
                          <p:cTn id="668" fill="hold">
                            <p:stCondLst>
                              <p:cond delay="0"/>
                            </p:stCondLst>
                            <p:childTnLst>
                              <p:par>
                                <p:cTn id="669" presetID="22" presetClass="entr" presetSubtype="1" fill="hold" grpId="0" nodeType="clickEffect">
                                  <p:stCondLst>
                                    <p:cond delay="0"/>
                                  </p:stCondLst>
                                  <p:childTnLst>
                                    <p:set>
                                      <p:cBhvr>
                                        <p:cTn id="670" dur="1" fill="hold">
                                          <p:stCondLst>
                                            <p:cond delay="0"/>
                                          </p:stCondLst>
                                        </p:cTn>
                                        <p:tgtEl>
                                          <p:spTgt spid="204"/>
                                        </p:tgtEl>
                                        <p:attrNameLst>
                                          <p:attrName>style.visibility</p:attrName>
                                        </p:attrNameLst>
                                      </p:cBhvr>
                                      <p:to>
                                        <p:strVal val="visible"/>
                                      </p:to>
                                    </p:set>
                                    <p:animEffect transition="in" filter="wipe(up)">
                                      <p:cBhvr>
                                        <p:cTn id="671" dur="500"/>
                                        <p:tgtEl>
                                          <p:spTgt spid="204"/>
                                        </p:tgtEl>
                                      </p:cBhvr>
                                    </p:animEffect>
                                  </p:childTnLst>
                                </p:cTn>
                              </p:par>
                            </p:childTnLst>
                          </p:cTn>
                        </p:par>
                        <p:par>
                          <p:cTn id="672" fill="hold">
                            <p:stCondLst>
                              <p:cond delay="500"/>
                            </p:stCondLst>
                            <p:childTnLst>
                              <p:par>
                                <p:cTn id="673" presetID="35" presetClass="emph" presetSubtype="0" repeatCount="3000" fill="hold" grpId="1" nodeType="afterEffect">
                                  <p:stCondLst>
                                    <p:cond delay="0"/>
                                  </p:stCondLst>
                                  <p:childTnLst>
                                    <p:anim calcmode="discrete" valueType="str">
                                      <p:cBhvr>
                                        <p:cTn id="674" dur="500" fill="hold"/>
                                        <p:tgtEl>
                                          <p:spTgt spid="204"/>
                                        </p:tgtEl>
                                        <p:attrNameLst>
                                          <p:attrName>style.visibility</p:attrName>
                                        </p:attrNameLst>
                                      </p:cBhvr>
                                      <p:tavLst>
                                        <p:tav tm="0">
                                          <p:val>
                                            <p:strVal val="hidden"/>
                                          </p:val>
                                        </p:tav>
                                        <p:tav tm="50000">
                                          <p:val>
                                            <p:strVal val="visible"/>
                                          </p:val>
                                        </p:tav>
                                      </p:tavLst>
                                    </p:anim>
                                  </p:childTnLst>
                                </p:cTn>
                              </p:par>
                            </p:childTnLst>
                          </p:cTn>
                        </p:par>
                      </p:childTnLst>
                    </p:cTn>
                  </p:par>
                  <p:par>
                    <p:cTn id="675" fill="hold">
                      <p:stCondLst>
                        <p:cond delay="indefinite"/>
                      </p:stCondLst>
                      <p:childTnLst>
                        <p:par>
                          <p:cTn id="676" fill="hold">
                            <p:stCondLst>
                              <p:cond delay="0"/>
                            </p:stCondLst>
                            <p:childTnLst>
                              <p:par>
                                <p:cTn id="677" presetID="3" presetClass="entr" presetSubtype="10" fill="hold" grpId="0" nodeType="clickEffect">
                                  <p:stCondLst>
                                    <p:cond delay="0"/>
                                  </p:stCondLst>
                                  <p:childTnLst>
                                    <p:set>
                                      <p:cBhvr>
                                        <p:cTn id="678" dur="1" fill="hold">
                                          <p:stCondLst>
                                            <p:cond delay="0"/>
                                          </p:stCondLst>
                                        </p:cTn>
                                        <p:tgtEl>
                                          <p:spTgt spid="205"/>
                                        </p:tgtEl>
                                        <p:attrNameLst>
                                          <p:attrName>style.visibility</p:attrName>
                                        </p:attrNameLst>
                                      </p:cBhvr>
                                      <p:to>
                                        <p:strVal val="visible"/>
                                      </p:to>
                                    </p:set>
                                    <p:animEffect transition="in" filter="blinds(horizontal)">
                                      <p:cBhvr>
                                        <p:cTn id="679" dur="500"/>
                                        <p:tgtEl>
                                          <p:spTgt spid="205"/>
                                        </p:tgtEl>
                                      </p:cBhvr>
                                    </p:animEffect>
                                  </p:childTnLst>
                                </p:cTn>
                              </p:par>
                              <p:par>
                                <p:cTn id="680" presetID="10" presetClass="exit" presetSubtype="0" fill="hold" grpId="2" nodeType="withEffect">
                                  <p:stCondLst>
                                    <p:cond delay="0"/>
                                  </p:stCondLst>
                                  <p:childTnLst>
                                    <p:animEffect transition="out" filter="fade">
                                      <p:cBhvr>
                                        <p:cTn id="681" dur="2000"/>
                                        <p:tgtEl>
                                          <p:spTgt spid="204"/>
                                        </p:tgtEl>
                                      </p:cBhvr>
                                    </p:animEffect>
                                    <p:set>
                                      <p:cBhvr>
                                        <p:cTn id="682" dur="1" fill="hold">
                                          <p:stCondLst>
                                            <p:cond delay="1999"/>
                                          </p:stCondLst>
                                        </p:cTn>
                                        <p:tgtEl>
                                          <p:spTgt spid="204"/>
                                        </p:tgtEl>
                                        <p:attrNameLst>
                                          <p:attrName>style.visibility</p:attrName>
                                        </p:attrNameLst>
                                      </p:cBhvr>
                                      <p:to>
                                        <p:strVal val="hidden"/>
                                      </p:to>
                                    </p:set>
                                  </p:childTnLst>
                                </p:cTn>
                              </p:par>
                            </p:childTnLst>
                          </p:cTn>
                        </p:par>
                      </p:childTnLst>
                    </p:cTn>
                  </p:par>
                  <p:par>
                    <p:cTn id="683" fill="hold">
                      <p:stCondLst>
                        <p:cond delay="indefinite"/>
                      </p:stCondLst>
                      <p:childTnLst>
                        <p:par>
                          <p:cTn id="684" fill="hold">
                            <p:stCondLst>
                              <p:cond delay="0"/>
                            </p:stCondLst>
                            <p:childTnLst>
                              <p:par>
                                <p:cTn id="685" presetID="22" presetClass="entr" presetSubtype="1" fill="hold" grpId="0" nodeType="clickEffect">
                                  <p:stCondLst>
                                    <p:cond delay="0"/>
                                  </p:stCondLst>
                                  <p:childTnLst>
                                    <p:set>
                                      <p:cBhvr>
                                        <p:cTn id="686" dur="1" fill="hold">
                                          <p:stCondLst>
                                            <p:cond delay="0"/>
                                          </p:stCondLst>
                                        </p:cTn>
                                        <p:tgtEl>
                                          <p:spTgt spid="206"/>
                                        </p:tgtEl>
                                        <p:attrNameLst>
                                          <p:attrName>style.visibility</p:attrName>
                                        </p:attrNameLst>
                                      </p:cBhvr>
                                      <p:to>
                                        <p:strVal val="visible"/>
                                      </p:to>
                                    </p:set>
                                    <p:animEffect transition="in" filter="wipe(up)">
                                      <p:cBhvr>
                                        <p:cTn id="687" dur="500"/>
                                        <p:tgtEl>
                                          <p:spTgt spid="206"/>
                                        </p:tgtEl>
                                      </p:cBhvr>
                                    </p:animEffect>
                                  </p:childTnLst>
                                </p:cTn>
                              </p:par>
                            </p:childTnLst>
                          </p:cTn>
                        </p:par>
                        <p:par>
                          <p:cTn id="688" fill="hold">
                            <p:stCondLst>
                              <p:cond delay="500"/>
                            </p:stCondLst>
                            <p:childTnLst>
                              <p:par>
                                <p:cTn id="689" presetID="35" presetClass="emph" presetSubtype="0" repeatCount="3000" fill="hold" grpId="1" nodeType="afterEffect">
                                  <p:stCondLst>
                                    <p:cond delay="0"/>
                                  </p:stCondLst>
                                  <p:childTnLst>
                                    <p:anim calcmode="discrete" valueType="str">
                                      <p:cBhvr>
                                        <p:cTn id="690" dur="500" fill="hold"/>
                                        <p:tgtEl>
                                          <p:spTgt spid="206"/>
                                        </p:tgtEl>
                                        <p:attrNameLst>
                                          <p:attrName>style.visibility</p:attrName>
                                        </p:attrNameLst>
                                      </p:cBhvr>
                                      <p:tavLst>
                                        <p:tav tm="0">
                                          <p:val>
                                            <p:strVal val="hidden"/>
                                          </p:val>
                                        </p:tav>
                                        <p:tav tm="50000">
                                          <p:val>
                                            <p:strVal val="visible"/>
                                          </p:val>
                                        </p:tav>
                                      </p:tavLst>
                                    </p:anim>
                                  </p:childTnLst>
                                </p:cTn>
                              </p:par>
                            </p:childTnLst>
                          </p:cTn>
                        </p:par>
                      </p:childTnLst>
                    </p:cTn>
                  </p:par>
                  <p:par>
                    <p:cTn id="691" fill="hold">
                      <p:stCondLst>
                        <p:cond delay="indefinite"/>
                      </p:stCondLst>
                      <p:childTnLst>
                        <p:par>
                          <p:cTn id="692" fill="hold">
                            <p:stCondLst>
                              <p:cond delay="0"/>
                            </p:stCondLst>
                            <p:childTnLst>
                              <p:par>
                                <p:cTn id="693" presetID="3" presetClass="entr" presetSubtype="10" fill="hold" grpId="0" nodeType="clickEffect">
                                  <p:stCondLst>
                                    <p:cond delay="0"/>
                                  </p:stCondLst>
                                  <p:childTnLst>
                                    <p:set>
                                      <p:cBhvr>
                                        <p:cTn id="694" dur="1" fill="hold">
                                          <p:stCondLst>
                                            <p:cond delay="0"/>
                                          </p:stCondLst>
                                        </p:cTn>
                                        <p:tgtEl>
                                          <p:spTgt spid="207"/>
                                        </p:tgtEl>
                                        <p:attrNameLst>
                                          <p:attrName>style.visibility</p:attrName>
                                        </p:attrNameLst>
                                      </p:cBhvr>
                                      <p:to>
                                        <p:strVal val="visible"/>
                                      </p:to>
                                    </p:set>
                                    <p:animEffect transition="in" filter="blinds(horizontal)">
                                      <p:cBhvr>
                                        <p:cTn id="695" dur="500"/>
                                        <p:tgtEl>
                                          <p:spTgt spid="207"/>
                                        </p:tgtEl>
                                      </p:cBhvr>
                                    </p:animEffect>
                                  </p:childTnLst>
                                </p:cTn>
                              </p:par>
                              <p:par>
                                <p:cTn id="696" presetID="10" presetClass="exit" presetSubtype="0" fill="hold" grpId="2" nodeType="withEffect">
                                  <p:stCondLst>
                                    <p:cond delay="0"/>
                                  </p:stCondLst>
                                  <p:childTnLst>
                                    <p:animEffect transition="out" filter="fade">
                                      <p:cBhvr>
                                        <p:cTn id="697" dur="2000"/>
                                        <p:tgtEl>
                                          <p:spTgt spid="206"/>
                                        </p:tgtEl>
                                      </p:cBhvr>
                                    </p:animEffect>
                                    <p:set>
                                      <p:cBhvr>
                                        <p:cTn id="698" dur="1" fill="hold">
                                          <p:stCondLst>
                                            <p:cond delay="1999"/>
                                          </p:stCondLst>
                                        </p:cTn>
                                        <p:tgtEl>
                                          <p:spTgt spid="206"/>
                                        </p:tgtEl>
                                        <p:attrNameLst>
                                          <p:attrName>style.visibility</p:attrName>
                                        </p:attrNameLst>
                                      </p:cBhvr>
                                      <p:to>
                                        <p:strVal val="hidden"/>
                                      </p:to>
                                    </p:set>
                                  </p:childTnLst>
                                </p:cTn>
                              </p:par>
                            </p:childTnLst>
                          </p:cTn>
                        </p:par>
                      </p:childTnLst>
                    </p:cTn>
                  </p:par>
                  <p:par>
                    <p:cTn id="699" fill="hold">
                      <p:stCondLst>
                        <p:cond delay="indefinite"/>
                      </p:stCondLst>
                      <p:childTnLst>
                        <p:par>
                          <p:cTn id="700" fill="hold">
                            <p:stCondLst>
                              <p:cond delay="0"/>
                            </p:stCondLst>
                            <p:childTnLst>
                              <p:par>
                                <p:cTn id="701" presetID="22" presetClass="entr" presetSubtype="1" fill="hold" grpId="0" nodeType="clickEffect">
                                  <p:stCondLst>
                                    <p:cond delay="0"/>
                                  </p:stCondLst>
                                  <p:childTnLst>
                                    <p:set>
                                      <p:cBhvr>
                                        <p:cTn id="702" dur="1" fill="hold">
                                          <p:stCondLst>
                                            <p:cond delay="0"/>
                                          </p:stCondLst>
                                        </p:cTn>
                                        <p:tgtEl>
                                          <p:spTgt spid="208"/>
                                        </p:tgtEl>
                                        <p:attrNameLst>
                                          <p:attrName>style.visibility</p:attrName>
                                        </p:attrNameLst>
                                      </p:cBhvr>
                                      <p:to>
                                        <p:strVal val="visible"/>
                                      </p:to>
                                    </p:set>
                                    <p:animEffect transition="in" filter="wipe(up)">
                                      <p:cBhvr>
                                        <p:cTn id="703" dur="500"/>
                                        <p:tgtEl>
                                          <p:spTgt spid="208"/>
                                        </p:tgtEl>
                                      </p:cBhvr>
                                    </p:animEffect>
                                  </p:childTnLst>
                                </p:cTn>
                              </p:par>
                              <p:par>
                                <p:cTn id="704" presetID="22" presetClass="entr" presetSubtype="1" fill="hold" grpId="0" nodeType="withEffect">
                                  <p:stCondLst>
                                    <p:cond delay="0"/>
                                  </p:stCondLst>
                                  <p:childTnLst>
                                    <p:set>
                                      <p:cBhvr>
                                        <p:cTn id="705" dur="1" fill="hold">
                                          <p:stCondLst>
                                            <p:cond delay="0"/>
                                          </p:stCondLst>
                                        </p:cTn>
                                        <p:tgtEl>
                                          <p:spTgt spid="209"/>
                                        </p:tgtEl>
                                        <p:attrNameLst>
                                          <p:attrName>style.visibility</p:attrName>
                                        </p:attrNameLst>
                                      </p:cBhvr>
                                      <p:to>
                                        <p:strVal val="visible"/>
                                      </p:to>
                                    </p:set>
                                    <p:animEffect transition="in" filter="wipe(up)">
                                      <p:cBhvr>
                                        <p:cTn id="706" dur="500"/>
                                        <p:tgtEl>
                                          <p:spTgt spid="209"/>
                                        </p:tgtEl>
                                      </p:cBhvr>
                                    </p:animEffect>
                                  </p:childTnLst>
                                </p:cTn>
                              </p:par>
                            </p:childTnLst>
                          </p:cTn>
                        </p:par>
                        <p:par>
                          <p:cTn id="707" fill="hold">
                            <p:stCondLst>
                              <p:cond delay="500"/>
                            </p:stCondLst>
                            <p:childTnLst>
                              <p:par>
                                <p:cTn id="708" presetID="35" presetClass="emph" presetSubtype="0" repeatCount="3000" fill="hold" grpId="1" nodeType="afterEffect">
                                  <p:stCondLst>
                                    <p:cond delay="0"/>
                                  </p:stCondLst>
                                  <p:childTnLst>
                                    <p:anim calcmode="discrete" valueType="str">
                                      <p:cBhvr>
                                        <p:cTn id="709" dur="500" fill="hold"/>
                                        <p:tgtEl>
                                          <p:spTgt spid="208"/>
                                        </p:tgtEl>
                                        <p:attrNameLst>
                                          <p:attrName>style.visibility</p:attrName>
                                        </p:attrNameLst>
                                      </p:cBhvr>
                                      <p:tavLst>
                                        <p:tav tm="0">
                                          <p:val>
                                            <p:strVal val="hidden"/>
                                          </p:val>
                                        </p:tav>
                                        <p:tav tm="50000">
                                          <p:val>
                                            <p:strVal val="visible"/>
                                          </p:val>
                                        </p:tav>
                                      </p:tavLst>
                                    </p:anim>
                                  </p:childTnLst>
                                </p:cTn>
                              </p:par>
                              <p:par>
                                <p:cTn id="710" presetID="35" presetClass="emph" presetSubtype="0" repeatCount="3000" fill="hold" grpId="1" nodeType="withEffect">
                                  <p:stCondLst>
                                    <p:cond delay="0"/>
                                  </p:stCondLst>
                                  <p:childTnLst>
                                    <p:anim calcmode="discrete" valueType="str">
                                      <p:cBhvr>
                                        <p:cTn id="711" dur="500" fill="hold"/>
                                        <p:tgtEl>
                                          <p:spTgt spid="209"/>
                                        </p:tgtEl>
                                        <p:attrNameLst>
                                          <p:attrName>style.visibility</p:attrName>
                                        </p:attrNameLst>
                                      </p:cBhvr>
                                      <p:tavLst>
                                        <p:tav tm="0">
                                          <p:val>
                                            <p:strVal val="hidden"/>
                                          </p:val>
                                        </p:tav>
                                        <p:tav tm="50000">
                                          <p:val>
                                            <p:strVal val="visible"/>
                                          </p:val>
                                        </p:tav>
                                      </p:tavLst>
                                    </p:anim>
                                  </p:childTnLst>
                                </p:cTn>
                              </p:par>
                            </p:childTnLst>
                          </p:cTn>
                        </p:par>
                      </p:childTnLst>
                    </p:cTn>
                  </p:par>
                  <p:par>
                    <p:cTn id="712" fill="hold">
                      <p:stCondLst>
                        <p:cond delay="indefinite"/>
                      </p:stCondLst>
                      <p:childTnLst>
                        <p:par>
                          <p:cTn id="713" fill="hold">
                            <p:stCondLst>
                              <p:cond delay="0"/>
                            </p:stCondLst>
                            <p:childTnLst>
                              <p:par>
                                <p:cTn id="714" presetID="3" presetClass="entr" presetSubtype="10" fill="hold" grpId="0" nodeType="clickEffect">
                                  <p:stCondLst>
                                    <p:cond delay="0"/>
                                  </p:stCondLst>
                                  <p:childTnLst>
                                    <p:set>
                                      <p:cBhvr>
                                        <p:cTn id="715" dur="1" fill="hold">
                                          <p:stCondLst>
                                            <p:cond delay="0"/>
                                          </p:stCondLst>
                                        </p:cTn>
                                        <p:tgtEl>
                                          <p:spTgt spid="210"/>
                                        </p:tgtEl>
                                        <p:attrNameLst>
                                          <p:attrName>style.visibility</p:attrName>
                                        </p:attrNameLst>
                                      </p:cBhvr>
                                      <p:to>
                                        <p:strVal val="visible"/>
                                      </p:to>
                                    </p:set>
                                    <p:animEffect transition="in" filter="blinds(horizontal)">
                                      <p:cBhvr>
                                        <p:cTn id="716" dur="500"/>
                                        <p:tgtEl>
                                          <p:spTgt spid="210"/>
                                        </p:tgtEl>
                                      </p:cBhvr>
                                    </p:animEffect>
                                  </p:childTnLst>
                                </p:cTn>
                              </p:par>
                              <p:par>
                                <p:cTn id="717" presetID="10" presetClass="exit" presetSubtype="0" fill="hold" grpId="2" nodeType="withEffect">
                                  <p:stCondLst>
                                    <p:cond delay="0"/>
                                  </p:stCondLst>
                                  <p:childTnLst>
                                    <p:animEffect transition="out" filter="fade">
                                      <p:cBhvr>
                                        <p:cTn id="718" dur="2000"/>
                                        <p:tgtEl>
                                          <p:spTgt spid="208"/>
                                        </p:tgtEl>
                                      </p:cBhvr>
                                    </p:animEffect>
                                    <p:set>
                                      <p:cBhvr>
                                        <p:cTn id="719" dur="1" fill="hold">
                                          <p:stCondLst>
                                            <p:cond delay="1999"/>
                                          </p:stCondLst>
                                        </p:cTn>
                                        <p:tgtEl>
                                          <p:spTgt spid="208"/>
                                        </p:tgtEl>
                                        <p:attrNameLst>
                                          <p:attrName>style.visibility</p:attrName>
                                        </p:attrNameLst>
                                      </p:cBhvr>
                                      <p:to>
                                        <p:strVal val="hidden"/>
                                      </p:to>
                                    </p:set>
                                  </p:childTnLst>
                                </p:cTn>
                              </p:par>
                              <p:par>
                                <p:cTn id="720" presetID="10" presetClass="exit" presetSubtype="0" fill="hold" grpId="2" nodeType="withEffect">
                                  <p:stCondLst>
                                    <p:cond delay="0"/>
                                  </p:stCondLst>
                                  <p:childTnLst>
                                    <p:animEffect transition="out" filter="fade">
                                      <p:cBhvr>
                                        <p:cTn id="721" dur="2000"/>
                                        <p:tgtEl>
                                          <p:spTgt spid="209"/>
                                        </p:tgtEl>
                                      </p:cBhvr>
                                    </p:animEffect>
                                    <p:set>
                                      <p:cBhvr>
                                        <p:cTn id="722" dur="1" fill="hold">
                                          <p:stCondLst>
                                            <p:cond delay="1999"/>
                                          </p:stCondLst>
                                        </p:cTn>
                                        <p:tgtEl>
                                          <p:spTgt spid="209"/>
                                        </p:tgtEl>
                                        <p:attrNameLst>
                                          <p:attrName>style.visibility</p:attrName>
                                        </p:attrNameLst>
                                      </p:cBhvr>
                                      <p:to>
                                        <p:strVal val="hidden"/>
                                      </p:to>
                                    </p:set>
                                  </p:childTnLst>
                                </p:cTn>
                              </p:par>
                            </p:childTnLst>
                          </p:cTn>
                        </p:par>
                      </p:childTnLst>
                    </p:cTn>
                  </p:par>
                  <p:par>
                    <p:cTn id="723" fill="hold">
                      <p:stCondLst>
                        <p:cond delay="indefinite"/>
                      </p:stCondLst>
                      <p:childTnLst>
                        <p:par>
                          <p:cTn id="724" fill="hold">
                            <p:stCondLst>
                              <p:cond delay="0"/>
                            </p:stCondLst>
                            <p:childTnLst>
                              <p:par>
                                <p:cTn id="725" presetID="22" presetClass="entr" presetSubtype="1" fill="hold" grpId="0" nodeType="clickEffect">
                                  <p:stCondLst>
                                    <p:cond delay="0"/>
                                  </p:stCondLst>
                                  <p:childTnLst>
                                    <p:set>
                                      <p:cBhvr>
                                        <p:cTn id="726" dur="1" fill="hold">
                                          <p:stCondLst>
                                            <p:cond delay="0"/>
                                          </p:stCondLst>
                                        </p:cTn>
                                        <p:tgtEl>
                                          <p:spTgt spid="211"/>
                                        </p:tgtEl>
                                        <p:attrNameLst>
                                          <p:attrName>style.visibility</p:attrName>
                                        </p:attrNameLst>
                                      </p:cBhvr>
                                      <p:to>
                                        <p:strVal val="visible"/>
                                      </p:to>
                                    </p:set>
                                    <p:animEffect transition="in" filter="wipe(up)">
                                      <p:cBhvr>
                                        <p:cTn id="727" dur="500"/>
                                        <p:tgtEl>
                                          <p:spTgt spid="211"/>
                                        </p:tgtEl>
                                      </p:cBhvr>
                                    </p:animEffect>
                                  </p:childTnLst>
                                </p:cTn>
                              </p:par>
                            </p:childTnLst>
                          </p:cTn>
                        </p:par>
                        <p:par>
                          <p:cTn id="728" fill="hold">
                            <p:stCondLst>
                              <p:cond delay="500"/>
                            </p:stCondLst>
                            <p:childTnLst>
                              <p:par>
                                <p:cTn id="729" presetID="35" presetClass="emph" presetSubtype="0" repeatCount="3000" fill="hold" grpId="1" nodeType="afterEffect">
                                  <p:stCondLst>
                                    <p:cond delay="0"/>
                                  </p:stCondLst>
                                  <p:childTnLst>
                                    <p:anim calcmode="discrete" valueType="str">
                                      <p:cBhvr>
                                        <p:cTn id="730" dur="500" fill="hold"/>
                                        <p:tgtEl>
                                          <p:spTgt spid="211"/>
                                        </p:tgtEl>
                                        <p:attrNameLst>
                                          <p:attrName>style.visibility</p:attrName>
                                        </p:attrNameLst>
                                      </p:cBhvr>
                                      <p:tavLst>
                                        <p:tav tm="0">
                                          <p:val>
                                            <p:strVal val="hidden"/>
                                          </p:val>
                                        </p:tav>
                                        <p:tav tm="50000">
                                          <p:val>
                                            <p:strVal val="visible"/>
                                          </p:val>
                                        </p:tav>
                                      </p:tavLst>
                                    </p:anim>
                                  </p:childTnLst>
                                </p:cTn>
                              </p:par>
                            </p:childTnLst>
                          </p:cTn>
                        </p:par>
                      </p:childTnLst>
                    </p:cTn>
                  </p:par>
                  <p:par>
                    <p:cTn id="731" fill="hold">
                      <p:stCondLst>
                        <p:cond delay="indefinite"/>
                      </p:stCondLst>
                      <p:childTnLst>
                        <p:par>
                          <p:cTn id="732" fill="hold">
                            <p:stCondLst>
                              <p:cond delay="0"/>
                            </p:stCondLst>
                            <p:childTnLst>
                              <p:par>
                                <p:cTn id="733" presetID="3" presetClass="entr" presetSubtype="10" fill="hold" grpId="0" nodeType="clickEffect">
                                  <p:stCondLst>
                                    <p:cond delay="0"/>
                                  </p:stCondLst>
                                  <p:childTnLst>
                                    <p:set>
                                      <p:cBhvr>
                                        <p:cTn id="734" dur="1" fill="hold">
                                          <p:stCondLst>
                                            <p:cond delay="0"/>
                                          </p:stCondLst>
                                        </p:cTn>
                                        <p:tgtEl>
                                          <p:spTgt spid="212"/>
                                        </p:tgtEl>
                                        <p:attrNameLst>
                                          <p:attrName>style.visibility</p:attrName>
                                        </p:attrNameLst>
                                      </p:cBhvr>
                                      <p:to>
                                        <p:strVal val="visible"/>
                                      </p:to>
                                    </p:set>
                                    <p:animEffect transition="in" filter="blinds(horizontal)">
                                      <p:cBhvr>
                                        <p:cTn id="735" dur="500"/>
                                        <p:tgtEl>
                                          <p:spTgt spid="212"/>
                                        </p:tgtEl>
                                      </p:cBhvr>
                                    </p:animEffect>
                                  </p:childTnLst>
                                </p:cTn>
                              </p:par>
                              <p:par>
                                <p:cTn id="736" presetID="10" presetClass="exit" presetSubtype="0" fill="hold" grpId="2" nodeType="withEffect">
                                  <p:stCondLst>
                                    <p:cond delay="0"/>
                                  </p:stCondLst>
                                  <p:childTnLst>
                                    <p:animEffect transition="out" filter="fade">
                                      <p:cBhvr>
                                        <p:cTn id="737" dur="2000"/>
                                        <p:tgtEl>
                                          <p:spTgt spid="211"/>
                                        </p:tgtEl>
                                      </p:cBhvr>
                                    </p:animEffect>
                                    <p:set>
                                      <p:cBhvr>
                                        <p:cTn id="738" dur="1" fill="hold">
                                          <p:stCondLst>
                                            <p:cond delay="1999"/>
                                          </p:stCondLst>
                                        </p:cTn>
                                        <p:tgtEl>
                                          <p:spTgt spid="211"/>
                                        </p:tgtEl>
                                        <p:attrNameLst>
                                          <p:attrName>style.visibility</p:attrName>
                                        </p:attrNameLst>
                                      </p:cBhvr>
                                      <p:to>
                                        <p:strVal val="hidden"/>
                                      </p:to>
                                    </p:set>
                                  </p:childTnLst>
                                </p:cTn>
                              </p:par>
                            </p:childTnLst>
                          </p:cTn>
                        </p:par>
                      </p:childTnLst>
                    </p:cTn>
                  </p:par>
                  <p:par>
                    <p:cTn id="739" fill="hold">
                      <p:stCondLst>
                        <p:cond delay="indefinite"/>
                      </p:stCondLst>
                      <p:childTnLst>
                        <p:par>
                          <p:cTn id="740" fill="hold">
                            <p:stCondLst>
                              <p:cond delay="0"/>
                            </p:stCondLst>
                            <p:childTnLst>
                              <p:par>
                                <p:cTn id="741" presetID="22" presetClass="entr" presetSubtype="1" fill="hold" grpId="0" nodeType="clickEffect">
                                  <p:stCondLst>
                                    <p:cond delay="0"/>
                                  </p:stCondLst>
                                  <p:childTnLst>
                                    <p:set>
                                      <p:cBhvr>
                                        <p:cTn id="742" dur="1" fill="hold">
                                          <p:stCondLst>
                                            <p:cond delay="0"/>
                                          </p:stCondLst>
                                        </p:cTn>
                                        <p:tgtEl>
                                          <p:spTgt spid="213"/>
                                        </p:tgtEl>
                                        <p:attrNameLst>
                                          <p:attrName>style.visibility</p:attrName>
                                        </p:attrNameLst>
                                      </p:cBhvr>
                                      <p:to>
                                        <p:strVal val="visible"/>
                                      </p:to>
                                    </p:set>
                                    <p:animEffect transition="in" filter="wipe(up)">
                                      <p:cBhvr>
                                        <p:cTn id="743" dur="500"/>
                                        <p:tgtEl>
                                          <p:spTgt spid="213"/>
                                        </p:tgtEl>
                                      </p:cBhvr>
                                    </p:animEffect>
                                  </p:childTnLst>
                                </p:cTn>
                              </p:par>
                            </p:childTnLst>
                          </p:cTn>
                        </p:par>
                        <p:par>
                          <p:cTn id="744" fill="hold">
                            <p:stCondLst>
                              <p:cond delay="500"/>
                            </p:stCondLst>
                            <p:childTnLst>
                              <p:par>
                                <p:cTn id="745" presetID="35" presetClass="emph" presetSubtype="0" repeatCount="3000" fill="hold" grpId="1" nodeType="afterEffect">
                                  <p:stCondLst>
                                    <p:cond delay="0"/>
                                  </p:stCondLst>
                                  <p:childTnLst>
                                    <p:anim calcmode="discrete" valueType="str">
                                      <p:cBhvr>
                                        <p:cTn id="746" dur="500" fill="hold"/>
                                        <p:tgtEl>
                                          <p:spTgt spid="213"/>
                                        </p:tgtEl>
                                        <p:attrNameLst>
                                          <p:attrName>style.visibility</p:attrName>
                                        </p:attrNameLst>
                                      </p:cBhvr>
                                      <p:tavLst>
                                        <p:tav tm="0">
                                          <p:val>
                                            <p:strVal val="hidden"/>
                                          </p:val>
                                        </p:tav>
                                        <p:tav tm="50000">
                                          <p:val>
                                            <p:strVal val="visible"/>
                                          </p:val>
                                        </p:tav>
                                      </p:tavLst>
                                    </p:anim>
                                  </p:childTnLst>
                                </p:cTn>
                              </p:par>
                            </p:childTnLst>
                          </p:cTn>
                        </p:par>
                      </p:childTnLst>
                    </p:cTn>
                  </p:par>
                  <p:par>
                    <p:cTn id="747" fill="hold">
                      <p:stCondLst>
                        <p:cond delay="indefinite"/>
                      </p:stCondLst>
                      <p:childTnLst>
                        <p:par>
                          <p:cTn id="748" fill="hold">
                            <p:stCondLst>
                              <p:cond delay="0"/>
                            </p:stCondLst>
                            <p:childTnLst>
                              <p:par>
                                <p:cTn id="749" presetID="3" presetClass="entr" presetSubtype="10" fill="hold" grpId="0" nodeType="clickEffect">
                                  <p:stCondLst>
                                    <p:cond delay="0"/>
                                  </p:stCondLst>
                                  <p:childTnLst>
                                    <p:set>
                                      <p:cBhvr>
                                        <p:cTn id="750" dur="1" fill="hold">
                                          <p:stCondLst>
                                            <p:cond delay="0"/>
                                          </p:stCondLst>
                                        </p:cTn>
                                        <p:tgtEl>
                                          <p:spTgt spid="214"/>
                                        </p:tgtEl>
                                        <p:attrNameLst>
                                          <p:attrName>style.visibility</p:attrName>
                                        </p:attrNameLst>
                                      </p:cBhvr>
                                      <p:to>
                                        <p:strVal val="visible"/>
                                      </p:to>
                                    </p:set>
                                    <p:animEffect transition="in" filter="blinds(horizontal)">
                                      <p:cBhvr>
                                        <p:cTn id="751" dur="500"/>
                                        <p:tgtEl>
                                          <p:spTgt spid="214"/>
                                        </p:tgtEl>
                                      </p:cBhvr>
                                    </p:animEffect>
                                  </p:childTnLst>
                                </p:cTn>
                              </p:par>
                              <p:par>
                                <p:cTn id="752" presetID="10" presetClass="exit" presetSubtype="0" fill="hold" grpId="2" nodeType="withEffect">
                                  <p:stCondLst>
                                    <p:cond delay="0"/>
                                  </p:stCondLst>
                                  <p:childTnLst>
                                    <p:animEffect transition="out" filter="fade">
                                      <p:cBhvr>
                                        <p:cTn id="753" dur="2000"/>
                                        <p:tgtEl>
                                          <p:spTgt spid="213"/>
                                        </p:tgtEl>
                                      </p:cBhvr>
                                    </p:animEffect>
                                    <p:set>
                                      <p:cBhvr>
                                        <p:cTn id="754" dur="1" fill="hold">
                                          <p:stCondLst>
                                            <p:cond delay="1999"/>
                                          </p:stCondLst>
                                        </p:cTn>
                                        <p:tgtEl>
                                          <p:spTgt spid="213"/>
                                        </p:tgtEl>
                                        <p:attrNameLst>
                                          <p:attrName>style.visibility</p:attrName>
                                        </p:attrNameLst>
                                      </p:cBhvr>
                                      <p:to>
                                        <p:strVal val="hidden"/>
                                      </p:to>
                                    </p:set>
                                  </p:childTnLst>
                                </p:cTn>
                              </p:par>
                            </p:childTnLst>
                          </p:cTn>
                        </p:par>
                      </p:childTnLst>
                    </p:cTn>
                  </p:par>
                  <p:par>
                    <p:cTn id="755" fill="hold">
                      <p:stCondLst>
                        <p:cond delay="indefinite"/>
                      </p:stCondLst>
                      <p:childTnLst>
                        <p:par>
                          <p:cTn id="756" fill="hold">
                            <p:stCondLst>
                              <p:cond delay="0"/>
                            </p:stCondLst>
                            <p:childTnLst>
                              <p:par>
                                <p:cTn id="757" presetID="22" presetClass="entr" presetSubtype="1" fill="hold" grpId="0" nodeType="clickEffect">
                                  <p:stCondLst>
                                    <p:cond delay="0"/>
                                  </p:stCondLst>
                                  <p:childTnLst>
                                    <p:set>
                                      <p:cBhvr>
                                        <p:cTn id="758" dur="1" fill="hold">
                                          <p:stCondLst>
                                            <p:cond delay="0"/>
                                          </p:stCondLst>
                                        </p:cTn>
                                        <p:tgtEl>
                                          <p:spTgt spid="215"/>
                                        </p:tgtEl>
                                        <p:attrNameLst>
                                          <p:attrName>style.visibility</p:attrName>
                                        </p:attrNameLst>
                                      </p:cBhvr>
                                      <p:to>
                                        <p:strVal val="visible"/>
                                      </p:to>
                                    </p:set>
                                    <p:animEffect transition="in" filter="wipe(up)">
                                      <p:cBhvr>
                                        <p:cTn id="759" dur="500"/>
                                        <p:tgtEl>
                                          <p:spTgt spid="215"/>
                                        </p:tgtEl>
                                      </p:cBhvr>
                                    </p:animEffect>
                                  </p:childTnLst>
                                </p:cTn>
                              </p:par>
                              <p:par>
                                <p:cTn id="760" presetID="22" presetClass="entr" presetSubtype="1" fill="hold" grpId="0" nodeType="withEffect">
                                  <p:stCondLst>
                                    <p:cond delay="0"/>
                                  </p:stCondLst>
                                  <p:childTnLst>
                                    <p:set>
                                      <p:cBhvr>
                                        <p:cTn id="761" dur="1" fill="hold">
                                          <p:stCondLst>
                                            <p:cond delay="0"/>
                                          </p:stCondLst>
                                        </p:cTn>
                                        <p:tgtEl>
                                          <p:spTgt spid="216"/>
                                        </p:tgtEl>
                                        <p:attrNameLst>
                                          <p:attrName>style.visibility</p:attrName>
                                        </p:attrNameLst>
                                      </p:cBhvr>
                                      <p:to>
                                        <p:strVal val="visible"/>
                                      </p:to>
                                    </p:set>
                                    <p:animEffect transition="in" filter="wipe(up)">
                                      <p:cBhvr>
                                        <p:cTn id="762" dur="500"/>
                                        <p:tgtEl>
                                          <p:spTgt spid="216"/>
                                        </p:tgtEl>
                                      </p:cBhvr>
                                    </p:animEffect>
                                  </p:childTnLst>
                                </p:cTn>
                              </p:par>
                            </p:childTnLst>
                          </p:cTn>
                        </p:par>
                        <p:par>
                          <p:cTn id="763" fill="hold">
                            <p:stCondLst>
                              <p:cond delay="500"/>
                            </p:stCondLst>
                            <p:childTnLst>
                              <p:par>
                                <p:cTn id="764" presetID="35" presetClass="emph" presetSubtype="0" repeatCount="3000" fill="hold" grpId="1" nodeType="afterEffect">
                                  <p:stCondLst>
                                    <p:cond delay="0"/>
                                  </p:stCondLst>
                                  <p:childTnLst>
                                    <p:anim calcmode="discrete" valueType="str">
                                      <p:cBhvr>
                                        <p:cTn id="765" dur="500" fill="hold"/>
                                        <p:tgtEl>
                                          <p:spTgt spid="215"/>
                                        </p:tgtEl>
                                        <p:attrNameLst>
                                          <p:attrName>style.visibility</p:attrName>
                                        </p:attrNameLst>
                                      </p:cBhvr>
                                      <p:tavLst>
                                        <p:tav tm="0">
                                          <p:val>
                                            <p:strVal val="hidden"/>
                                          </p:val>
                                        </p:tav>
                                        <p:tav tm="50000">
                                          <p:val>
                                            <p:strVal val="visible"/>
                                          </p:val>
                                        </p:tav>
                                      </p:tavLst>
                                    </p:anim>
                                  </p:childTnLst>
                                </p:cTn>
                              </p:par>
                              <p:par>
                                <p:cTn id="766" presetID="35" presetClass="emph" presetSubtype="0" repeatCount="3000" fill="hold" grpId="1" nodeType="withEffect">
                                  <p:stCondLst>
                                    <p:cond delay="0"/>
                                  </p:stCondLst>
                                  <p:childTnLst>
                                    <p:anim calcmode="discrete" valueType="str">
                                      <p:cBhvr>
                                        <p:cTn id="767" dur="500" fill="hold"/>
                                        <p:tgtEl>
                                          <p:spTgt spid="216"/>
                                        </p:tgtEl>
                                        <p:attrNameLst>
                                          <p:attrName>style.visibility</p:attrName>
                                        </p:attrNameLst>
                                      </p:cBhvr>
                                      <p:tavLst>
                                        <p:tav tm="0">
                                          <p:val>
                                            <p:strVal val="hidden"/>
                                          </p:val>
                                        </p:tav>
                                        <p:tav tm="50000">
                                          <p:val>
                                            <p:strVal val="visible"/>
                                          </p:val>
                                        </p:tav>
                                      </p:tavLst>
                                    </p:anim>
                                  </p:childTnLst>
                                </p:cTn>
                              </p:par>
                            </p:childTnLst>
                          </p:cTn>
                        </p:par>
                      </p:childTnLst>
                    </p:cTn>
                  </p:par>
                  <p:par>
                    <p:cTn id="768" fill="hold">
                      <p:stCondLst>
                        <p:cond delay="indefinite"/>
                      </p:stCondLst>
                      <p:childTnLst>
                        <p:par>
                          <p:cTn id="769" fill="hold">
                            <p:stCondLst>
                              <p:cond delay="0"/>
                            </p:stCondLst>
                            <p:childTnLst>
                              <p:par>
                                <p:cTn id="770" presetID="3" presetClass="entr" presetSubtype="10" fill="hold" grpId="0" nodeType="clickEffect">
                                  <p:stCondLst>
                                    <p:cond delay="0"/>
                                  </p:stCondLst>
                                  <p:childTnLst>
                                    <p:set>
                                      <p:cBhvr>
                                        <p:cTn id="771" dur="1" fill="hold">
                                          <p:stCondLst>
                                            <p:cond delay="0"/>
                                          </p:stCondLst>
                                        </p:cTn>
                                        <p:tgtEl>
                                          <p:spTgt spid="217"/>
                                        </p:tgtEl>
                                        <p:attrNameLst>
                                          <p:attrName>style.visibility</p:attrName>
                                        </p:attrNameLst>
                                      </p:cBhvr>
                                      <p:to>
                                        <p:strVal val="visible"/>
                                      </p:to>
                                    </p:set>
                                    <p:animEffect transition="in" filter="blinds(horizontal)">
                                      <p:cBhvr>
                                        <p:cTn id="772" dur="500"/>
                                        <p:tgtEl>
                                          <p:spTgt spid="217"/>
                                        </p:tgtEl>
                                      </p:cBhvr>
                                    </p:animEffect>
                                  </p:childTnLst>
                                </p:cTn>
                              </p:par>
                              <p:par>
                                <p:cTn id="773" presetID="10" presetClass="exit" presetSubtype="0" fill="hold" grpId="2" nodeType="withEffect">
                                  <p:stCondLst>
                                    <p:cond delay="0"/>
                                  </p:stCondLst>
                                  <p:childTnLst>
                                    <p:animEffect transition="out" filter="fade">
                                      <p:cBhvr>
                                        <p:cTn id="774" dur="2000"/>
                                        <p:tgtEl>
                                          <p:spTgt spid="215"/>
                                        </p:tgtEl>
                                      </p:cBhvr>
                                    </p:animEffect>
                                    <p:set>
                                      <p:cBhvr>
                                        <p:cTn id="775" dur="1" fill="hold">
                                          <p:stCondLst>
                                            <p:cond delay="1999"/>
                                          </p:stCondLst>
                                        </p:cTn>
                                        <p:tgtEl>
                                          <p:spTgt spid="215"/>
                                        </p:tgtEl>
                                        <p:attrNameLst>
                                          <p:attrName>style.visibility</p:attrName>
                                        </p:attrNameLst>
                                      </p:cBhvr>
                                      <p:to>
                                        <p:strVal val="hidden"/>
                                      </p:to>
                                    </p:set>
                                  </p:childTnLst>
                                </p:cTn>
                              </p:par>
                              <p:par>
                                <p:cTn id="776" presetID="10" presetClass="exit" presetSubtype="0" fill="hold" grpId="2" nodeType="withEffect">
                                  <p:stCondLst>
                                    <p:cond delay="0"/>
                                  </p:stCondLst>
                                  <p:childTnLst>
                                    <p:animEffect transition="out" filter="fade">
                                      <p:cBhvr>
                                        <p:cTn id="777" dur="2000"/>
                                        <p:tgtEl>
                                          <p:spTgt spid="216"/>
                                        </p:tgtEl>
                                      </p:cBhvr>
                                    </p:animEffect>
                                    <p:set>
                                      <p:cBhvr>
                                        <p:cTn id="778" dur="1" fill="hold">
                                          <p:stCondLst>
                                            <p:cond delay="1999"/>
                                          </p:stCondLst>
                                        </p:cTn>
                                        <p:tgtEl>
                                          <p:spTgt spid="216"/>
                                        </p:tgtEl>
                                        <p:attrNameLst>
                                          <p:attrName>style.visibility</p:attrName>
                                        </p:attrNameLst>
                                      </p:cBhvr>
                                      <p:to>
                                        <p:strVal val="hidden"/>
                                      </p:to>
                                    </p:set>
                                  </p:childTnLst>
                                </p:cTn>
                              </p:par>
                            </p:childTnLst>
                          </p:cTn>
                        </p:par>
                      </p:childTnLst>
                    </p:cTn>
                  </p:par>
                  <p:par>
                    <p:cTn id="779" fill="hold">
                      <p:stCondLst>
                        <p:cond delay="indefinite"/>
                      </p:stCondLst>
                      <p:childTnLst>
                        <p:par>
                          <p:cTn id="780" fill="hold">
                            <p:stCondLst>
                              <p:cond delay="0"/>
                            </p:stCondLst>
                            <p:childTnLst>
                              <p:par>
                                <p:cTn id="781" presetID="22" presetClass="entr" presetSubtype="1" fill="hold" grpId="0" nodeType="clickEffect">
                                  <p:stCondLst>
                                    <p:cond delay="0"/>
                                  </p:stCondLst>
                                  <p:childTnLst>
                                    <p:set>
                                      <p:cBhvr>
                                        <p:cTn id="782" dur="1" fill="hold">
                                          <p:stCondLst>
                                            <p:cond delay="0"/>
                                          </p:stCondLst>
                                        </p:cTn>
                                        <p:tgtEl>
                                          <p:spTgt spid="218"/>
                                        </p:tgtEl>
                                        <p:attrNameLst>
                                          <p:attrName>style.visibility</p:attrName>
                                        </p:attrNameLst>
                                      </p:cBhvr>
                                      <p:to>
                                        <p:strVal val="visible"/>
                                      </p:to>
                                    </p:set>
                                    <p:animEffect transition="in" filter="wipe(up)">
                                      <p:cBhvr>
                                        <p:cTn id="783" dur="500"/>
                                        <p:tgtEl>
                                          <p:spTgt spid="218"/>
                                        </p:tgtEl>
                                      </p:cBhvr>
                                    </p:animEffect>
                                  </p:childTnLst>
                                </p:cTn>
                              </p:par>
                              <p:par>
                                <p:cTn id="784" presetID="22" presetClass="entr" presetSubtype="1" fill="hold" grpId="0" nodeType="withEffect">
                                  <p:stCondLst>
                                    <p:cond delay="0"/>
                                  </p:stCondLst>
                                  <p:childTnLst>
                                    <p:set>
                                      <p:cBhvr>
                                        <p:cTn id="785" dur="1" fill="hold">
                                          <p:stCondLst>
                                            <p:cond delay="0"/>
                                          </p:stCondLst>
                                        </p:cTn>
                                        <p:tgtEl>
                                          <p:spTgt spid="219"/>
                                        </p:tgtEl>
                                        <p:attrNameLst>
                                          <p:attrName>style.visibility</p:attrName>
                                        </p:attrNameLst>
                                      </p:cBhvr>
                                      <p:to>
                                        <p:strVal val="visible"/>
                                      </p:to>
                                    </p:set>
                                    <p:animEffect transition="in" filter="wipe(up)">
                                      <p:cBhvr>
                                        <p:cTn id="786" dur="500"/>
                                        <p:tgtEl>
                                          <p:spTgt spid="219"/>
                                        </p:tgtEl>
                                      </p:cBhvr>
                                    </p:animEffect>
                                  </p:childTnLst>
                                </p:cTn>
                              </p:par>
                            </p:childTnLst>
                          </p:cTn>
                        </p:par>
                        <p:par>
                          <p:cTn id="787" fill="hold">
                            <p:stCondLst>
                              <p:cond delay="500"/>
                            </p:stCondLst>
                            <p:childTnLst>
                              <p:par>
                                <p:cTn id="788" presetID="35" presetClass="emph" presetSubtype="0" repeatCount="3000" fill="hold" grpId="1" nodeType="afterEffect">
                                  <p:stCondLst>
                                    <p:cond delay="0"/>
                                  </p:stCondLst>
                                  <p:childTnLst>
                                    <p:anim calcmode="discrete" valueType="str">
                                      <p:cBhvr>
                                        <p:cTn id="789" dur="500" fill="hold"/>
                                        <p:tgtEl>
                                          <p:spTgt spid="218"/>
                                        </p:tgtEl>
                                        <p:attrNameLst>
                                          <p:attrName>style.visibility</p:attrName>
                                        </p:attrNameLst>
                                      </p:cBhvr>
                                      <p:tavLst>
                                        <p:tav tm="0">
                                          <p:val>
                                            <p:strVal val="hidden"/>
                                          </p:val>
                                        </p:tav>
                                        <p:tav tm="50000">
                                          <p:val>
                                            <p:strVal val="visible"/>
                                          </p:val>
                                        </p:tav>
                                      </p:tavLst>
                                    </p:anim>
                                  </p:childTnLst>
                                </p:cTn>
                              </p:par>
                              <p:par>
                                <p:cTn id="790" presetID="35" presetClass="emph" presetSubtype="0" repeatCount="3000" fill="hold" grpId="1" nodeType="withEffect">
                                  <p:stCondLst>
                                    <p:cond delay="0"/>
                                  </p:stCondLst>
                                  <p:childTnLst>
                                    <p:anim calcmode="discrete" valueType="str">
                                      <p:cBhvr>
                                        <p:cTn id="791" dur="500" fill="hold"/>
                                        <p:tgtEl>
                                          <p:spTgt spid="219"/>
                                        </p:tgtEl>
                                        <p:attrNameLst>
                                          <p:attrName>style.visibility</p:attrName>
                                        </p:attrNameLst>
                                      </p:cBhvr>
                                      <p:tavLst>
                                        <p:tav tm="0">
                                          <p:val>
                                            <p:strVal val="hidden"/>
                                          </p:val>
                                        </p:tav>
                                        <p:tav tm="50000">
                                          <p:val>
                                            <p:strVal val="visible"/>
                                          </p:val>
                                        </p:tav>
                                      </p:tavLst>
                                    </p:anim>
                                  </p:childTnLst>
                                </p:cTn>
                              </p:par>
                            </p:childTnLst>
                          </p:cTn>
                        </p:par>
                      </p:childTnLst>
                    </p:cTn>
                  </p:par>
                  <p:par>
                    <p:cTn id="792" fill="hold">
                      <p:stCondLst>
                        <p:cond delay="indefinite"/>
                      </p:stCondLst>
                      <p:childTnLst>
                        <p:par>
                          <p:cTn id="793" fill="hold">
                            <p:stCondLst>
                              <p:cond delay="0"/>
                            </p:stCondLst>
                            <p:childTnLst>
                              <p:par>
                                <p:cTn id="794" presetID="3" presetClass="entr" presetSubtype="10" fill="hold" grpId="0" nodeType="clickEffect">
                                  <p:stCondLst>
                                    <p:cond delay="0"/>
                                  </p:stCondLst>
                                  <p:childTnLst>
                                    <p:set>
                                      <p:cBhvr>
                                        <p:cTn id="795" dur="1" fill="hold">
                                          <p:stCondLst>
                                            <p:cond delay="0"/>
                                          </p:stCondLst>
                                        </p:cTn>
                                        <p:tgtEl>
                                          <p:spTgt spid="220"/>
                                        </p:tgtEl>
                                        <p:attrNameLst>
                                          <p:attrName>style.visibility</p:attrName>
                                        </p:attrNameLst>
                                      </p:cBhvr>
                                      <p:to>
                                        <p:strVal val="visible"/>
                                      </p:to>
                                    </p:set>
                                    <p:animEffect transition="in" filter="blinds(horizontal)">
                                      <p:cBhvr>
                                        <p:cTn id="796" dur="500"/>
                                        <p:tgtEl>
                                          <p:spTgt spid="220"/>
                                        </p:tgtEl>
                                      </p:cBhvr>
                                    </p:animEffect>
                                  </p:childTnLst>
                                </p:cTn>
                              </p:par>
                              <p:par>
                                <p:cTn id="797" presetID="10" presetClass="exit" presetSubtype="0" fill="hold" grpId="2" nodeType="withEffect">
                                  <p:stCondLst>
                                    <p:cond delay="0"/>
                                  </p:stCondLst>
                                  <p:childTnLst>
                                    <p:animEffect transition="out" filter="fade">
                                      <p:cBhvr>
                                        <p:cTn id="798" dur="2000"/>
                                        <p:tgtEl>
                                          <p:spTgt spid="218"/>
                                        </p:tgtEl>
                                      </p:cBhvr>
                                    </p:animEffect>
                                    <p:set>
                                      <p:cBhvr>
                                        <p:cTn id="799" dur="1" fill="hold">
                                          <p:stCondLst>
                                            <p:cond delay="1999"/>
                                          </p:stCondLst>
                                        </p:cTn>
                                        <p:tgtEl>
                                          <p:spTgt spid="218"/>
                                        </p:tgtEl>
                                        <p:attrNameLst>
                                          <p:attrName>style.visibility</p:attrName>
                                        </p:attrNameLst>
                                      </p:cBhvr>
                                      <p:to>
                                        <p:strVal val="hidden"/>
                                      </p:to>
                                    </p:set>
                                  </p:childTnLst>
                                </p:cTn>
                              </p:par>
                              <p:par>
                                <p:cTn id="800" presetID="10" presetClass="exit" presetSubtype="0" fill="hold" grpId="2" nodeType="withEffect">
                                  <p:stCondLst>
                                    <p:cond delay="0"/>
                                  </p:stCondLst>
                                  <p:childTnLst>
                                    <p:animEffect transition="out" filter="fade">
                                      <p:cBhvr>
                                        <p:cTn id="801" dur="2000"/>
                                        <p:tgtEl>
                                          <p:spTgt spid="219"/>
                                        </p:tgtEl>
                                      </p:cBhvr>
                                    </p:animEffect>
                                    <p:set>
                                      <p:cBhvr>
                                        <p:cTn id="802" dur="1" fill="hold">
                                          <p:stCondLst>
                                            <p:cond delay="1999"/>
                                          </p:stCondLst>
                                        </p:cTn>
                                        <p:tgtEl>
                                          <p:spTgt spid="219"/>
                                        </p:tgtEl>
                                        <p:attrNameLst>
                                          <p:attrName>style.visibility</p:attrName>
                                        </p:attrNameLst>
                                      </p:cBhvr>
                                      <p:to>
                                        <p:strVal val="hidden"/>
                                      </p:to>
                                    </p:set>
                                  </p:childTnLst>
                                </p:cTn>
                              </p:par>
                            </p:childTnLst>
                          </p:cTn>
                        </p:par>
                      </p:childTnLst>
                    </p:cTn>
                  </p:par>
                  <p:par>
                    <p:cTn id="803" fill="hold">
                      <p:stCondLst>
                        <p:cond delay="indefinite"/>
                      </p:stCondLst>
                      <p:childTnLst>
                        <p:par>
                          <p:cTn id="804" fill="hold">
                            <p:stCondLst>
                              <p:cond delay="0"/>
                            </p:stCondLst>
                            <p:childTnLst>
                              <p:par>
                                <p:cTn id="805" presetID="22" presetClass="entr" presetSubtype="1" fill="hold" grpId="0" nodeType="clickEffect">
                                  <p:stCondLst>
                                    <p:cond delay="0"/>
                                  </p:stCondLst>
                                  <p:childTnLst>
                                    <p:set>
                                      <p:cBhvr>
                                        <p:cTn id="806" dur="1" fill="hold">
                                          <p:stCondLst>
                                            <p:cond delay="0"/>
                                          </p:stCondLst>
                                        </p:cTn>
                                        <p:tgtEl>
                                          <p:spTgt spid="221"/>
                                        </p:tgtEl>
                                        <p:attrNameLst>
                                          <p:attrName>style.visibility</p:attrName>
                                        </p:attrNameLst>
                                      </p:cBhvr>
                                      <p:to>
                                        <p:strVal val="visible"/>
                                      </p:to>
                                    </p:set>
                                    <p:animEffect transition="in" filter="wipe(up)">
                                      <p:cBhvr>
                                        <p:cTn id="807" dur="500"/>
                                        <p:tgtEl>
                                          <p:spTgt spid="221"/>
                                        </p:tgtEl>
                                      </p:cBhvr>
                                    </p:animEffect>
                                  </p:childTnLst>
                                </p:cTn>
                              </p:par>
                            </p:childTnLst>
                          </p:cTn>
                        </p:par>
                        <p:par>
                          <p:cTn id="808" fill="hold">
                            <p:stCondLst>
                              <p:cond delay="500"/>
                            </p:stCondLst>
                            <p:childTnLst>
                              <p:par>
                                <p:cTn id="809" presetID="35" presetClass="emph" presetSubtype="0" repeatCount="3000" fill="hold" grpId="1" nodeType="afterEffect">
                                  <p:stCondLst>
                                    <p:cond delay="0"/>
                                  </p:stCondLst>
                                  <p:childTnLst>
                                    <p:anim calcmode="discrete" valueType="str">
                                      <p:cBhvr>
                                        <p:cTn id="810" dur="500" fill="hold"/>
                                        <p:tgtEl>
                                          <p:spTgt spid="221"/>
                                        </p:tgtEl>
                                        <p:attrNameLst>
                                          <p:attrName>style.visibility</p:attrName>
                                        </p:attrNameLst>
                                      </p:cBhvr>
                                      <p:tavLst>
                                        <p:tav tm="0">
                                          <p:val>
                                            <p:strVal val="hidden"/>
                                          </p:val>
                                        </p:tav>
                                        <p:tav tm="50000">
                                          <p:val>
                                            <p:strVal val="visible"/>
                                          </p:val>
                                        </p:tav>
                                      </p:tavLst>
                                    </p:anim>
                                  </p:childTnLst>
                                </p:cTn>
                              </p:par>
                            </p:childTnLst>
                          </p:cTn>
                        </p:par>
                      </p:childTnLst>
                    </p:cTn>
                  </p:par>
                  <p:par>
                    <p:cTn id="811" fill="hold">
                      <p:stCondLst>
                        <p:cond delay="indefinite"/>
                      </p:stCondLst>
                      <p:childTnLst>
                        <p:par>
                          <p:cTn id="812" fill="hold">
                            <p:stCondLst>
                              <p:cond delay="0"/>
                            </p:stCondLst>
                            <p:childTnLst>
                              <p:par>
                                <p:cTn id="813" presetID="3" presetClass="entr" presetSubtype="10" fill="hold" grpId="0" nodeType="clickEffect">
                                  <p:stCondLst>
                                    <p:cond delay="0"/>
                                  </p:stCondLst>
                                  <p:childTnLst>
                                    <p:set>
                                      <p:cBhvr>
                                        <p:cTn id="814" dur="1" fill="hold">
                                          <p:stCondLst>
                                            <p:cond delay="0"/>
                                          </p:stCondLst>
                                        </p:cTn>
                                        <p:tgtEl>
                                          <p:spTgt spid="222"/>
                                        </p:tgtEl>
                                        <p:attrNameLst>
                                          <p:attrName>style.visibility</p:attrName>
                                        </p:attrNameLst>
                                      </p:cBhvr>
                                      <p:to>
                                        <p:strVal val="visible"/>
                                      </p:to>
                                    </p:set>
                                    <p:animEffect transition="in" filter="blinds(horizontal)">
                                      <p:cBhvr>
                                        <p:cTn id="815" dur="500"/>
                                        <p:tgtEl>
                                          <p:spTgt spid="222"/>
                                        </p:tgtEl>
                                      </p:cBhvr>
                                    </p:animEffect>
                                  </p:childTnLst>
                                </p:cTn>
                              </p:par>
                              <p:par>
                                <p:cTn id="816" presetID="10" presetClass="exit" presetSubtype="0" fill="hold" grpId="2" nodeType="withEffect">
                                  <p:stCondLst>
                                    <p:cond delay="0"/>
                                  </p:stCondLst>
                                  <p:childTnLst>
                                    <p:animEffect transition="out" filter="fade">
                                      <p:cBhvr>
                                        <p:cTn id="817" dur="2000"/>
                                        <p:tgtEl>
                                          <p:spTgt spid="221"/>
                                        </p:tgtEl>
                                      </p:cBhvr>
                                    </p:animEffect>
                                    <p:set>
                                      <p:cBhvr>
                                        <p:cTn id="818" dur="1" fill="hold">
                                          <p:stCondLst>
                                            <p:cond delay="1999"/>
                                          </p:stCondLst>
                                        </p:cTn>
                                        <p:tgtEl>
                                          <p:spTgt spid="221"/>
                                        </p:tgtEl>
                                        <p:attrNameLst>
                                          <p:attrName>style.visibility</p:attrName>
                                        </p:attrNameLst>
                                      </p:cBhvr>
                                      <p:to>
                                        <p:strVal val="hidden"/>
                                      </p:to>
                                    </p:set>
                                  </p:childTnLst>
                                </p:cTn>
                              </p:par>
                            </p:childTnLst>
                          </p:cTn>
                        </p:par>
                      </p:childTnLst>
                    </p:cTn>
                  </p:par>
                  <p:par>
                    <p:cTn id="819" fill="hold">
                      <p:stCondLst>
                        <p:cond delay="indefinite"/>
                      </p:stCondLst>
                      <p:childTnLst>
                        <p:par>
                          <p:cTn id="820" fill="hold">
                            <p:stCondLst>
                              <p:cond delay="0"/>
                            </p:stCondLst>
                            <p:childTnLst>
                              <p:par>
                                <p:cTn id="821" presetID="22" presetClass="entr" presetSubtype="1" fill="hold" grpId="0" nodeType="clickEffect">
                                  <p:stCondLst>
                                    <p:cond delay="0"/>
                                  </p:stCondLst>
                                  <p:childTnLst>
                                    <p:set>
                                      <p:cBhvr>
                                        <p:cTn id="822" dur="1" fill="hold">
                                          <p:stCondLst>
                                            <p:cond delay="0"/>
                                          </p:stCondLst>
                                        </p:cTn>
                                        <p:tgtEl>
                                          <p:spTgt spid="223"/>
                                        </p:tgtEl>
                                        <p:attrNameLst>
                                          <p:attrName>style.visibility</p:attrName>
                                        </p:attrNameLst>
                                      </p:cBhvr>
                                      <p:to>
                                        <p:strVal val="visible"/>
                                      </p:to>
                                    </p:set>
                                    <p:animEffect transition="in" filter="wipe(up)">
                                      <p:cBhvr>
                                        <p:cTn id="823" dur="500"/>
                                        <p:tgtEl>
                                          <p:spTgt spid="223"/>
                                        </p:tgtEl>
                                      </p:cBhvr>
                                    </p:animEffect>
                                  </p:childTnLst>
                                </p:cTn>
                              </p:par>
                              <p:par>
                                <p:cTn id="824" presetID="22" presetClass="entr" presetSubtype="1" fill="hold" grpId="0" nodeType="withEffect">
                                  <p:stCondLst>
                                    <p:cond delay="0"/>
                                  </p:stCondLst>
                                  <p:childTnLst>
                                    <p:set>
                                      <p:cBhvr>
                                        <p:cTn id="825" dur="1" fill="hold">
                                          <p:stCondLst>
                                            <p:cond delay="0"/>
                                          </p:stCondLst>
                                        </p:cTn>
                                        <p:tgtEl>
                                          <p:spTgt spid="224"/>
                                        </p:tgtEl>
                                        <p:attrNameLst>
                                          <p:attrName>style.visibility</p:attrName>
                                        </p:attrNameLst>
                                      </p:cBhvr>
                                      <p:to>
                                        <p:strVal val="visible"/>
                                      </p:to>
                                    </p:set>
                                    <p:animEffect transition="in" filter="wipe(up)">
                                      <p:cBhvr>
                                        <p:cTn id="826" dur="500"/>
                                        <p:tgtEl>
                                          <p:spTgt spid="224"/>
                                        </p:tgtEl>
                                      </p:cBhvr>
                                    </p:animEffect>
                                  </p:childTnLst>
                                </p:cTn>
                              </p:par>
                            </p:childTnLst>
                          </p:cTn>
                        </p:par>
                        <p:par>
                          <p:cTn id="827" fill="hold">
                            <p:stCondLst>
                              <p:cond delay="500"/>
                            </p:stCondLst>
                            <p:childTnLst>
                              <p:par>
                                <p:cTn id="828" presetID="35" presetClass="emph" presetSubtype="0" repeatCount="3000" fill="hold" grpId="1" nodeType="afterEffect">
                                  <p:stCondLst>
                                    <p:cond delay="0"/>
                                  </p:stCondLst>
                                  <p:childTnLst>
                                    <p:anim calcmode="discrete" valueType="str">
                                      <p:cBhvr>
                                        <p:cTn id="829" dur="500" fill="hold"/>
                                        <p:tgtEl>
                                          <p:spTgt spid="223"/>
                                        </p:tgtEl>
                                        <p:attrNameLst>
                                          <p:attrName>style.visibility</p:attrName>
                                        </p:attrNameLst>
                                      </p:cBhvr>
                                      <p:tavLst>
                                        <p:tav tm="0">
                                          <p:val>
                                            <p:strVal val="hidden"/>
                                          </p:val>
                                        </p:tav>
                                        <p:tav tm="50000">
                                          <p:val>
                                            <p:strVal val="visible"/>
                                          </p:val>
                                        </p:tav>
                                      </p:tavLst>
                                    </p:anim>
                                  </p:childTnLst>
                                </p:cTn>
                              </p:par>
                              <p:par>
                                <p:cTn id="830" presetID="35" presetClass="emph" presetSubtype="0" repeatCount="3000" fill="hold" grpId="1" nodeType="withEffect">
                                  <p:stCondLst>
                                    <p:cond delay="0"/>
                                  </p:stCondLst>
                                  <p:childTnLst>
                                    <p:anim calcmode="discrete" valueType="str">
                                      <p:cBhvr>
                                        <p:cTn id="831" dur="500" fill="hold"/>
                                        <p:tgtEl>
                                          <p:spTgt spid="224"/>
                                        </p:tgtEl>
                                        <p:attrNameLst>
                                          <p:attrName>style.visibility</p:attrName>
                                        </p:attrNameLst>
                                      </p:cBhvr>
                                      <p:tavLst>
                                        <p:tav tm="0">
                                          <p:val>
                                            <p:strVal val="hidden"/>
                                          </p:val>
                                        </p:tav>
                                        <p:tav tm="50000">
                                          <p:val>
                                            <p:strVal val="visible"/>
                                          </p:val>
                                        </p:tav>
                                      </p:tavLst>
                                    </p:anim>
                                  </p:childTnLst>
                                </p:cTn>
                              </p:par>
                            </p:childTnLst>
                          </p:cTn>
                        </p:par>
                      </p:childTnLst>
                    </p:cTn>
                  </p:par>
                  <p:par>
                    <p:cTn id="832" fill="hold">
                      <p:stCondLst>
                        <p:cond delay="indefinite"/>
                      </p:stCondLst>
                      <p:childTnLst>
                        <p:par>
                          <p:cTn id="833" fill="hold">
                            <p:stCondLst>
                              <p:cond delay="0"/>
                            </p:stCondLst>
                            <p:childTnLst>
                              <p:par>
                                <p:cTn id="834" presetID="3" presetClass="entr" presetSubtype="10" fill="hold" grpId="0" nodeType="clickEffect">
                                  <p:stCondLst>
                                    <p:cond delay="0"/>
                                  </p:stCondLst>
                                  <p:childTnLst>
                                    <p:set>
                                      <p:cBhvr>
                                        <p:cTn id="835" dur="1" fill="hold">
                                          <p:stCondLst>
                                            <p:cond delay="0"/>
                                          </p:stCondLst>
                                        </p:cTn>
                                        <p:tgtEl>
                                          <p:spTgt spid="225"/>
                                        </p:tgtEl>
                                        <p:attrNameLst>
                                          <p:attrName>style.visibility</p:attrName>
                                        </p:attrNameLst>
                                      </p:cBhvr>
                                      <p:to>
                                        <p:strVal val="visible"/>
                                      </p:to>
                                    </p:set>
                                    <p:animEffect transition="in" filter="blinds(horizontal)">
                                      <p:cBhvr>
                                        <p:cTn id="836" dur="500"/>
                                        <p:tgtEl>
                                          <p:spTgt spid="225"/>
                                        </p:tgtEl>
                                      </p:cBhvr>
                                    </p:animEffect>
                                  </p:childTnLst>
                                </p:cTn>
                              </p:par>
                              <p:par>
                                <p:cTn id="837" presetID="10" presetClass="exit" presetSubtype="0" fill="hold" grpId="2" nodeType="withEffect">
                                  <p:stCondLst>
                                    <p:cond delay="0"/>
                                  </p:stCondLst>
                                  <p:childTnLst>
                                    <p:animEffect transition="out" filter="fade">
                                      <p:cBhvr>
                                        <p:cTn id="838" dur="2000"/>
                                        <p:tgtEl>
                                          <p:spTgt spid="223"/>
                                        </p:tgtEl>
                                      </p:cBhvr>
                                    </p:animEffect>
                                    <p:set>
                                      <p:cBhvr>
                                        <p:cTn id="839" dur="1" fill="hold">
                                          <p:stCondLst>
                                            <p:cond delay="1999"/>
                                          </p:stCondLst>
                                        </p:cTn>
                                        <p:tgtEl>
                                          <p:spTgt spid="223"/>
                                        </p:tgtEl>
                                        <p:attrNameLst>
                                          <p:attrName>style.visibility</p:attrName>
                                        </p:attrNameLst>
                                      </p:cBhvr>
                                      <p:to>
                                        <p:strVal val="hidden"/>
                                      </p:to>
                                    </p:set>
                                  </p:childTnLst>
                                </p:cTn>
                              </p:par>
                              <p:par>
                                <p:cTn id="840" presetID="10" presetClass="exit" presetSubtype="0" fill="hold" grpId="2" nodeType="withEffect">
                                  <p:stCondLst>
                                    <p:cond delay="0"/>
                                  </p:stCondLst>
                                  <p:childTnLst>
                                    <p:animEffect transition="out" filter="fade">
                                      <p:cBhvr>
                                        <p:cTn id="841" dur="2000"/>
                                        <p:tgtEl>
                                          <p:spTgt spid="224"/>
                                        </p:tgtEl>
                                      </p:cBhvr>
                                    </p:animEffect>
                                    <p:set>
                                      <p:cBhvr>
                                        <p:cTn id="842" dur="1" fill="hold">
                                          <p:stCondLst>
                                            <p:cond delay="1999"/>
                                          </p:stCondLst>
                                        </p:cTn>
                                        <p:tgtEl>
                                          <p:spTgt spid="224"/>
                                        </p:tgtEl>
                                        <p:attrNameLst>
                                          <p:attrName>style.visibility</p:attrName>
                                        </p:attrNameLst>
                                      </p:cBhvr>
                                      <p:to>
                                        <p:strVal val="hidden"/>
                                      </p:to>
                                    </p:set>
                                  </p:childTnLst>
                                </p:cTn>
                              </p:par>
                            </p:childTnLst>
                          </p:cTn>
                        </p:par>
                      </p:childTnLst>
                    </p:cTn>
                  </p:par>
                  <p:par>
                    <p:cTn id="843" fill="hold">
                      <p:stCondLst>
                        <p:cond delay="indefinite"/>
                      </p:stCondLst>
                      <p:childTnLst>
                        <p:par>
                          <p:cTn id="844" fill="hold">
                            <p:stCondLst>
                              <p:cond delay="0"/>
                            </p:stCondLst>
                            <p:childTnLst>
                              <p:par>
                                <p:cTn id="845" presetID="22" presetClass="entr" presetSubtype="1" fill="hold" grpId="0" nodeType="clickEffect">
                                  <p:stCondLst>
                                    <p:cond delay="0"/>
                                  </p:stCondLst>
                                  <p:childTnLst>
                                    <p:set>
                                      <p:cBhvr>
                                        <p:cTn id="846" dur="1" fill="hold">
                                          <p:stCondLst>
                                            <p:cond delay="0"/>
                                          </p:stCondLst>
                                        </p:cTn>
                                        <p:tgtEl>
                                          <p:spTgt spid="226"/>
                                        </p:tgtEl>
                                        <p:attrNameLst>
                                          <p:attrName>style.visibility</p:attrName>
                                        </p:attrNameLst>
                                      </p:cBhvr>
                                      <p:to>
                                        <p:strVal val="visible"/>
                                      </p:to>
                                    </p:set>
                                    <p:animEffect transition="in" filter="wipe(up)">
                                      <p:cBhvr>
                                        <p:cTn id="847" dur="500"/>
                                        <p:tgtEl>
                                          <p:spTgt spid="226"/>
                                        </p:tgtEl>
                                      </p:cBhvr>
                                    </p:animEffect>
                                  </p:childTnLst>
                                </p:cTn>
                              </p:par>
                              <p:par>
                                <p:cTn id="848" presetID="22" presetClass="entr" presetSubtype="1" fill="hold" grpId="0" nodeType="withEffect">
                                  <p:stCondLst>
                                    <p:cond delay="0"/>
                                  </p:stCondLst>
                                  <p:childTnLst>
                                    <p:set>
                                      <p:cBhvr>
                                        <p:cTn id="849" dur="1" fill="hold">
                                          <p:stCondLst>
                                            <p:cond delay="0"/>
                                          </p:stCondLst>
                                        </p:cTn>
                                        <p:tgtEl>
                                          <p:spTgt spid="227"/>
                                        </p:tgtEl>
                                        <p:attrNameLst>
                                          <p:attrName>style.visibility</p:attrName>
                                        </p:attrNameLst>
                                      </p:cBhvr>
                                      <p:to>
                                        <p:strVal val="visible"/>
                                      </p:to>
                                    </p:set>
                                    <p:animEffect transition="in" filter="wipe(up)">
                                      <p:cBhvr>
                                        <p:cTn id="850" dur="500"/>
                                        <p:tgtEl>
                                          <p:spTgt spid="227"/>
                                        </p:tgtEl>
                                      </p:cBhvr>
                                    </p:animEffect>
                                  </p:childTnLst>
                                </p:cTn>
                              </p:par>
                            </p:childTnLst>
                          </p:cTn>
                        </p:par>
                        <p:par>
                          <p:cTn id="851" fill="hold">
                            <p:stCondLst>
                              <p:cond delay="500"/>
                            </p:stCondLst>
                            <p:childTnLst>
                              <p:par>
                                <p:cTn id="852" presetID="35" presetClass="emph" presetSubtype="0" repeatCount="3000" fill="hold" grpId="1" nodeType="afterEffect">
                                  <p:stCondLst>
                                    <p:cond delay="0"/>
                                  </p:stCondLst>
                                  <p:childTnLst>
                                    <p:anim calcmode="discrete" valueType="str">
                                      <p:cBhvr>
                                        <p:cTn id="853" dur="500" fill="hold"/>
                                        <p:tgtEl>
                                          <p:spTgt spid="226"/>
                                        </p:tgtEl>
                                        <p:attrNameLst>
                                          <p:attrName>style.visibility</p:attrName>
                                        </p:attrNameLst>
                                      </p:cBhvr>
                                      <p:tavLst>
                                        <p:tav tm="0">
                                          <p:val>
                                            <p:strVal val="hidden"/>
                                          </p:val>
                                        </p:tav>
                                        <p:tav tm="50000">
                                          <p:val>
                                            <p:strVal val="visible"/>
                                          </p:val>
                                        </p:tav>
                                      </p:tavLst>
                                    </p:anim>
                                  </p:childTnLst>
                                </p:cTn>
                              </p:par>
                              <p:par>
                                <p:cTn id="854" presetID="35" presetClass="emph" presetSubtype="0" repeatCount="3000" fill="hold" grpId="1" nodeType="withEffect">
                                  <p:stCondLst>
                                    <p:cond delay="0"/>
                                  </p:stCondLst>
                                  <p:childTnLst>
                                    <p:anim calcmode="discrete" valueType="str">
                                      <p:cBhvr>
                                        <p:cTn id="855" dur="500" fill="hold"/>
                                        <p:tgtEl>
                                          <p:spTgt spid="227"/>
                                        </p:tgtEl>
                                        <p:attrNameLst>
                                          <p:attrName>style.visibility</p:attrName>
                                        </p:attrNameLst>
                                      </p:cBhvr>
                                      <p:tavLst>
                                        <p:tav tm="0">
                                          <p:val>
                                            <p:strVal val="hidden"/>
                                          </p:val>
                                        </p:tav>
                                        <p:tav tm="50000">
                                          <p:val>
                                            <p:strVal val="visible"/>
                                          </p:val>
                                        </p:tav>
                                      </p:tavLst>
                                    </p:anim>
                                  </p:childTnLst>
                                </p:cTn>
                              </p:par>
                            </p:childTnLst>
                          </p:cTn>
                        </p:par>
                      </p:childTnLst>
                    </p:cTn>
                  </p:par>
                  <p:par>
                    <p:cTn id="856" fill="hold">
                      <p:stCondLst>
                        <p:cond delay="indefinite"/>
                      </p:stCondLst>
                      <p:childTnLst>
                        <p:par>
                          <p:cTn id="857" fill="hold">
                            <p:stCondLst>
                              <p:cond delay="0"/>
                            </p:stCondLst>
                            <p:childTnLst>
                              <p:par>
                                <p:cTn id="858" presetID="3" presetClass="entr" presetSubtype="10" fill="hold" grpId="0" nodeType="clickEffect">
                                  <p:stCondLst>
                                    <p:cond delay="0"/>
                                  </p:stCondLst>
                                  <p:childTnLst>
                                    <p:set>
                                      <p:cBhvr>
                                        <p:cTn id="859" dur="1" fill="hold">
                                          <p:stCondLst>
                                            <p:cond delay="0"/>
                                          </p:stCondLst>
                                        </p:cTn>
                                        <p:tgtEl>
                                          <p:spTgt spid="228"/>
                                        </p:tgtEl>
                                        <p:attrNameLst>
                                          <p:attrName>style.visibility</p:attrName>
                                        </p:attrNameLst>
                                      </p:cBhvr>
                                      <p:to>
                                        <p:strVal val="visible"/>
                                      </p:to>
                                    </p:set>
                                    <p:animEffect transition="in" filter="blinds(horizontal)">
                                      <p:cBhvr>
                                        <p:cTn id="860" dur="500"/>
                                        <p:tgtEl>
                                          <p:spTgt spid="228"/>
                                        </p:tgtEl>
                                      </p:cBhvr>
                                    </p:animEffect>
                                  </p:childTnLst>
                                </p:cTn>
                              </p:par>
                              <p:par>
                                <p:cTn id="861" presetID="10" presetClass="exit" presetSubtype="0" fill="hold" grpId="2" nodeType="withEffect">
                                  <p:stCondLst>
                                    <p:cond delay="0"/>
                                  </p:stCondLst>
                                  <p:childTnLst>
                                    <p:animEffect transition="out" filter="fade">
                                      <p:cBhvr>
                                        <p:cTn id="862" dur="2000"/>
                                        <p:tgtEl>
                                          <p:spTgt spid="226"/>
                                        </p:tgtEl>
                                      </p:cBhvr>
                                    </p:animEffect>
                                    <p:set>
                                      <p:cBhvr>
                                        <p:cTn id="863" dur="1" fill="hold">
                                          <p:stCondLst>
                                            <p:cond delay="1999"/>
                                          </p:stCondLst>
                                        </p:cTn>
                                        <p:tgtEl>
                                          <p:spTgt spid="226"/>
                                        </p:tgtEl>
                                        <p:attrNameLst>
                                          <p:attrName>style.visibility</p:attrName>
                                        </p:attrNameLst>
                                      </p:cBhvr>
                                      <p:to>
                                        <p:strVal val="hidden"/>
                                      </p:to>
                                    </p:set>
                                  </p:childTnLst>
                                </p:cTn>
                              </p:par>
                              <p:par>
                                <p:cTn id="864" presetID="10" presetClass="exit" presetSubtype="0" fill="hold" grpId="2" nodeType="withEffect">
                                  <p:stCondLst>
                                    <p:cond delay="0"/>
                                  </p:stCondLst>
                                  <p:childTnLst>
                                    <p:animEffect transition="out" filter="fade">
                                      <p:cBhvr>
                                        <p:cTn id="865" dur="2000"/>
                                        <p:tgtEl>
                                          <p:spTgt spid="227"/>
                                        </p:tgtEl>
                                      </p:cBhvr>
                                    </p:animEffect>
                                    <p:set>
                                      <p:cBhvr>
                                        <p:cTn id="866" dur="1" fill="hold">
                                          <p:stCondLst>
                                            <p:cond delay="1999"/>
                                          </p:stCondLst>
                                        </p:cTn>
                                        <p:tgtEl>
                                          <p:spTgt spid="227"/>
                                        </p:tgtEl>
                                        <p:attrNameLst>
                                          <p:attrName>style.visibility</p:attrName>
                                        </p:attrNameLst>
                                      </p:cBhvr>
                                      <p:to>
                                        <p:strVal val="hidden"/>
                                      </p:to>
                                    </p:set>
                                  </p:childTnLst>
                                </p:cTn>
                              </p:par>
                            </p:childTnLst>
                          </p:cTn>
                        </p:par>
                      </p:childTnLst>
                    </p:cTn>
                  </p:par>
                  <p:par>
                    <p:cTn id="867" fill="hold">
                      <p:stCondLst>
                        <p:cond delay="indefinite"/>
                      </p:stCondLst>
                      <p:childTnLst>
                        <p:par>
                          <p:cTn id="868" fill="hold">
                            <p:stCondLst>
                              <p:cond delay="0"/>
                            </p:stCondLst>
                            <p:childTnLst>
                              <p:par>
                                <p:cTn id="869" presetID="22" presetClass="entr" presetSubtype="1" fill="hold" grpId="0" nodeType="clickEffect">
                                  <p:stCondLst>
                                    <p:cond delay="0"/>
                                  </p:stCondLst>
                                  <p:childTnLst>
                                    <p:set>
                                      <p:cBhvr>
                                        <p:cTn id="870" dur="1" fill="hold">
                                          <p:stCondLst>
                                            <p:cond delay="0"/>
                                          </p:stCondLst>
                                        </p:cTn>
                                        <p:tgtEl>
                                          <p:spTgt spid="229"/>
                                        </p:tgtEl>
                                        <p:attrNameLst>
                                          <p:attrName>style.visibility</p:attrName>
                                        </p:attrNameLst>
                                      </p:cBhvr>
                                      <p:to>
                                        <p:strVal val="visible"/>
                                      </p:to>
                                    </p:set>
                                    <p:animEffect transition="in" filter="wipe(up)">
                                      <p:cBhvr>
                                        <p:cTn id="871" dur="500"/>
                                        <p:tgtEl>
                                          <p:spTgt spid="229"/>
                                        </p:tgtEl>
                                      </p:cBhvr>
                                    </p:animEffect>
                                  </p:childTnLst>
                                </p:cTn>
                              </p:par>
                              <p:par>
                                <p:cTn id="872" presetID="22" presetClass="entr" presetSubtype="1" fill="hold" grpId="0" nodeType="withEffect">
                                  <p:stCondLst>
                                    <p:cond delay="0"/>
                                  </p:stCondLst>
                                  <p:childTnLst>
                                    <p:set>
                                      <p:cBhvr>
                                        <p:cTn id="873" dur="1" fill="hold">
                                          <p:stCondLst>
                                            <p:cond delay="0"/>
                                          </p:stCondLst>
                                        </p:cTn>
                                        <p:tgtEl>
                                          <p:spTgt spid="230"/>
                                        </p:tgtEl>
                                        <p:attrNameLst>
                                          <p:attrName>style.visibility</p:attrName>
                                        </p:attrNameLst>
                                      </p:cBhvr>
                                      <p:to>
                                        <p:strVal val="visible"/>
                                      </p:to>
                                    </p:set>
                                    <p:animEffect transition="in" filter="wipe(up)">
                                      <p:cBhvr>
                                        <p:cTn id="874" dur="500"/>
                                        <p:tgtEl>
                                          <p:spTgt spid="230"/>
                                        </p:tgtEl>
                                      </p:cBhvr>
                                    </p:animEffect>
                                  </p:childTnLst>
                                </p:cTn>
                              </p:par>
                            </p:childTnLst>
                          </p:cTn>
                        </p:par>
                        <p:par>
                          <p:cTn id="875" fill="hold">
                            <p:stCondLst>
                              <p:cond delay="500"/>
                            </p:stCondLst>
                            <p:childTnLst>
                              <p:par>
                                <p:cTn id="876" presetID="35" presetClass="emph" presetSubtype="0" repeatCount="3000" fill="hold" grpId="1" nodeType="afterEffect">
                                  <p:stCondLst>
                                    <p:cond delay="0"/>
                                  </p:stCondLst>
                                  <p:childTnLst>
                                    <p:anim calcmode="discrete" valueType="str">
                                      <p:cBhvr>
                                        <p:cTn id="877" dur="500" fill="hold"/>
                                        <p:tgtEl>
                                          <p:spTgt spid="229"/>
                                        </p:tgtEl>
                                        <p:attrNameLst>
                                          <p:attrName>style.visibility</p:attrName>
                                        </p:attrNameLst>
                                      </p:cBhvr>
                                      <p:tavLst>
                                        <p:tav tm="0">
                                          <p:val>
                                            <p:strVal val="hidden"/>
                                          </p:val>
                                        </p:tav>
                                        <p:tav tm="50000">
                                          <p:val>
                                            <p:strVal val="visible"/>
                                          </p:val>
                                        </p:tav>
                                      </p:tavLst>
                                    </p:anim>
                                  </p:childTnLst>
                                </p:cTn>
                              </p:par>
                              <p:par>
                                <p:cTn id="878" presetID="35" presetClass="emph" presetSubtype="0" repeatCount="3000" fill="hold" grpId="1" nodeType="withEffect">
                                  <p:stCondLst>
                                    <p:cond delay="0"/>
                                  </p:stCondLst>
                                  <p:childTnLst>
                                    <p:anim calcmode="discrete" valueType="str">
                                      <p:cBhvr>
                                        <p:cTn id="879" dur="500" fill="hold"/>
                                        <p:tgtEl>
                                          <p:spTgt spid="230"/>
                                        </p:tgtEl>
                                        <p:attrNameLst>
                                          <p:attrName>style.visibility</p:attrName>
                                        </p:attrNameLst>
                                      </p:cBhvr>
                                      <p:tavLst>
                                        <p:tav tm="0">
                                          <p:val>
                                            <p:strVal val="hidden"/>
                                          </p:val>
                                        </p:tav>
                                        <p:tav tm="50000">
                                          <p:val>
                                            <p:strVal val="visible"/>
                                          </p:val>
                                        </p:tav>
                                      </p:tavLst>
                                    </p:anim>
                                  </p:childTnLst>
                                </p:cTn>
                              </p:par>
                            </p:childTnLst>
                          </p:cTn>
                        </p:par>
                      </p:childTnLst>
                    </p:cTn>
                  </p:par>
                  <p:par>
                    <p:cTn id="880" fill="hold">
                      <p:stCondLst>
                        <p:cond delay="indefinite"/>
                      </p:stCondLst>
                      <p:childTnLst>
                        <p:par>
                          <p:cTn id="881" fill="hold">
                            <p:stCondLst>
                              <p:cond delay="0"/>
                            </p:stCondLst>
                            <p:childTnLst>
                              <p:par>
                                <p:cTn id="882" presetID="3" presetClass="entr" presetSubtype="10" fill="hold" grpId="0" nodeType="clickEffect">
                                  <p:stCondLst>
                                    <p:cond delay="0"/>
                                  </p:stCondLst>
                                  <p:childTnLst>
                                    <p:set>
                                      <p:cBhvr>
                                        <p:cTn id="883" dur="1" fill="hold">
                                          <p:stCondLst>
                                            <p:cond delay="0"/>
                                          </p:stCondLst>
                                        </p:cTn>
                                        <p:tgtEl>
                                          <p:spTgt spid="231"/>
                                        </p:tgtEl>
                                        <p:attrNameLst>
                                          <p:attrName>style.visibility</p:attrName>
                                        </p:attrNameLst>
                                      </p:cBhvr>
                                      <p:to>
                                        <p:strVal val="visible"/>
                                      </p:to>
                                    </p:set>
                                    <p:animEffect transition="in" filter="blinds(horizontal)">
                                      <p:cBhvr>
                                        <p:cTn id="884" dur="500"/>
                                        <p:tgtEl>
                                          <p:spTgt spid="231"/>
                                        </p:tgtEl>
                                      </p:cBhvr>
                                    </p:animEffect>
                                  </p:childTnLst>
                                </p:cTn>
                              </p:par>
                              <p:par>
                                <p:cTn id="885" presetID="10" presetClass="exit" presetSubtype="0" fill="hold" grpId="2" nodeType="withEffect">
                                  <p:stCondLst>
                                    <p:cond delay="0"/>
                                  </p:stCondLst>
                                  <p:childTnLst>
                                    <p:animEffect transition="out" filter="fade">
                                      <p:cBhvr>
                                        <p:cTn id="886" dur="2000"/>
                                        <p:tgtEl>
                                          <p:spTgt spid="229"/>
                                        </p:tgtEl>
                                      </p:cBhvr>
                                    </p:animEffect>
                                    <p:set>
                                      <p:cBhvr>
                                        <p:cTn id="887" dur="1" fill="hold">
                                          <p:stCondLst>
                                            <p:cond delay="1999"/>
                                          </p:stCondLst>
                                        </p:cTn>
                                        <p:tgtEl>
                                          <p:spTgt spid="229"/>
                                        </p:tgtEl>
                                        <p:attrNameLst>
                                          <p:attrName>style.visibility</p:attrName>
                                        </p:attrNameLst>
                                      </p:cBhvr>
                                      <p:to>
                                        <p:strVal val="hidden"/>
                                      </p:to>
                                    </p:set>
                                  </p:childTnLst>
                                </p:cTn>
                              </p:par>
                              <p:par>
                                <p:cTn id="888" presetID="10" presetClass="exit" presetSubtype="0" fill="hold" grpId="2" nodeType="withEffect">
                                  <p:stCondLst>
                                    <p:cond delay="0"/>
                                  </p:stCondLst>
                                  <p:childTnLst>
                                    <p:animEffect transition="out" filter="fade">
                                      <p:cBhvr>
                                        <p:cTn id="889" dur="2000"/>
                                        <p:tgtEl>
                                          <p:spTgt spid="230"/>
                                        </p:tgtEl>
                                      </p:cBhvr>
                                    </p:animEffect>
                                    <p:set>
                                      <p:cBhvr>
                                        <p:cTn id="890" dur="1" fill="hold">
                                          <p:stCondLst>
                                            <p:cond delay="1999"/>
                                          </p:stCondLst>
                                        </p:cTn>
                                        <p:tgtEl>
                                          <p:spTgt spid="230"/>
                                        </p:tgtEl>
                                        <p:attrNameLst>
                                          <p:attrName>style.visibility</p:attrName>
                                        </p:attrNameLst>
                                      </p:cBhvr>
                                      <p:to>
                                        <p:strVal val="hidden"/>
                                      </p:to>
                                    </p:set>
                                  </p:childTnLst>
                                </p:cTn>
                              </p:par>
                            </p:childTnLst>
                          </p:cTn>
                        </p:par>
                      </p:childTnLst>
                    </p:cTn>
                  </p:par>
                  <p:par>
                    <p:cTn id="891" fill="hold">
                      <p:stCondLst>
                        <p:cond delay="indefinite"/>
                      </p:stCondLst>
                      <p:childTnLst>
                        <p:par>
                          <p:cTn id="892" fill="hold">
                            <p:stCondLst>
                              <p:cond delay="0"/>
                            </p:stCondLst>
                            <p:childTnLst>
                              <p:par>
                                <p:cTn id="893" presetID="22" presetClass="entr" presetSubtype="1" fill="hold" grpId="0" nodeType="clickEffect">
                                  <p:stCondLst>
                                    <p:cond delay="0"/>
                                  </p:stCondLst>
                                  <p:childTnLst>
                                    <p:set>
                                      <p:cBhvr>
                                        <p:cTn id="894" dur="1" fill="hold">
                                          <p:stCondLst>
                                            <p:cond delay="0"/>
                                          </p:stCondLst>
                                        </p:cTn>
                                        <p:tgtEl>
                                          <p:spTgt spid="232"/>
                                        </p:tgtEl>
                                        <p:attrNameLst>
                                          <p:attrName>style.visibility</p:attrName>
                                        </p:attrNameLst>
                                      </p:cBhvr>
                                      <p:to>
                                        <p:strVal val="visible"/>
                                      </p:to>
                                    </p:set>
                                    <p:animEffect transition="in" filter="wipe(up)">
                                      <p:cBhvr>
                                        <p:cTn id="895" dur="500"/>
                                        <p:tgtEl>
                                          <p:spTgt spid="232"/>
                                        </p:tgtEl>
                                      </p:cBhvr>
                                    </p:animEffect>
                                  </p:childTnLst>
                                </p:cTn>
                              </p:par>
                            </p:childTnLst>
                          </p:cTn>
                        </p:par>
                        <p:par>
                          <p:cTn id="896" fill="hold">
                            <p:stCondLst>
                              <p:cond delay="500"/>
                            </p:stCondLst>
                            <p:childTnLst>
                              <p:par>
                                <p:cTn id="897" presetID="35" presetClass="emph" presetSubtype="0" repeatCount="3000" fill="hold" grpId="1" nodeType="afterEffect">
                                  <p:stCondLst>
                                    <p:cond delay="0"/>
                                  </p:stCondLst>
                                  <p:childTnLst>
                                    <p:anim calcmode="discrete" valueType="str">
                                      <p:cBhvr>
                                        <p:cTn id="898" dur="500" fill="hold"/>
                                        <p:tgtEl>
                                          <p:spTgt spid="232"/>
                                        </p:tgtEl>
                                        <p:attrNameLst>
                                          <p:attrName>style.visibility</p:attrName>
                                        </p:attrNameLst>
                                      </p:cBhvr>
                                      <p:tavLst>
                                        <p:tav tm="0">
                                          <p:val>
                                            <p:strVal val="hidden"/>
                                          </p:val>
                                        </p:tav>
                                        <p:tav tm="50000">
                                          <p:val>
                                            <p:strVal val="visible"/>
                                          </p:val>
                                        </p:tav>
                                      </p:tavLst>
                                    </p:anim>
                                  </p:childTnLst>
                                </p:cTn>
                              </p:par>
                            </p:childTnLst>
                          </p:cTn>
                        </p:par>
                      </p:childTnLst>
                    </p:cTn>
                  </p:par>
                  <p:par>
                    <p:cTn id="899" fill="hold">
                      <p:stCondLst>
                        <p:cond delay="indefinite"/>
                      </p:stCondLst>
                      <p:childTnLst>
                        <p:par>
                          <p:cTn id="900" fill="hold">
                            <p:stCondLst>
                              <p:cond delay="0"/>
                            </p:stCondLst>
                            <p:childTnLst>
                              <p:par>
                                <p:cTn id="901" presetID="3" presetClass="entr" presetSubtype="10" fill="hold" grpId="0" nodeType="clickEffect">
                                  <p:stCondLst>
                                    <p:cond delay="0"/>
                                  </p:stCondLst>
                                  <p:childTnLst>
                                    <p:set>
                                      <p:cBhvr>
                                        <p:cTn id="902" dur="1" fill="hold">
                                          <p:stCondLst>
                                            <p:cond delay="0"/>
                                          </p:stCondLst>
                                        </p:cTn>
                                        <p:tgtEl>
                                          <p:spTgt spid="233"/>
                                        </p:tgtEl>
                                        <p:attrNameLst>
                                          <p:attrName>style.visibility</p:attrName>
                                        </p:attrNameLst>
                                      </p:cBhvr>
                                      <p:to>
                                        <p:strVal val="visible"/>
                                      </p:to>
                                    </p:set>
                                    <p:animEffect transition="in" filter="blinds(horizontal)">
                                      <p:cBhvr>
                                        <p:cTn id="903" dur="500"/>
                                        <p:tgtEl>
                                          <p:spTgt spid="233"/>
                                        </p:tgtEl>
                                      </p:cBhvr>
                                    </p:animEffect>
                                  </p:childTnLst>
                                </p:cTn>
                              </p:par>
                              <p:par>
                                <p:cTn id="904" presetID="10" presetClass="exit" presetSubtype="0" fill="hold" grpId="2" nodeType="withEffect">
                                  <p:stCondLst>
                                    <p:cond delay="0"/>
                                  </p:stCondLst>
                                  <p:childTnLst>
                                    <p:animEffect transition="out" filter="fade">
                                      <p:cBhvr>
                                        <p:cTn id="905" dur="2000"/>
                                        <p:tgtEl>
                                          <p:spTgt spid="232"/>
                                        </p:tgtEl>
                                      </p:cBhvr>
                                    </p:animEffect>
                                    <p:set>
                                      <p:cBhvr>
                                        <p:cTn id="906" dur="1" fill="hold">
                                          <p:stCondLst>
                                            <p:cond delay="1999"/>
                                          </p:stCondLst>
                                        </p:cTn>
                                        <p:tgtEl>
                                          <p:spTgt spid="232"/>
                                        </p:tgtEl>
                                        <p:attrNameLst>
                                          <p:attrName>style.visibility</p:attrName>
                                        </p:attrNameLst>
                                      </p:cBhvr>
                                      <p:to>
                                        <p:strVal val="hidden"/>
                                      </p:to>
                                    </p:set>
                                  </p:childTnLst>
                                </p:cTn>
                              </p:par>
                            </p:childTnLst>
                          </p:cTn>
                        </p:par>
                      </p:childTnLst>
                    </p:cTn>
                  </p:par>
                  <p:par>
                    <p:cTn id="907" fill="hold">
                      <p:stCondLst>
                        <p:cond delay="indefinite"/>
                      </p:stCondLst>
                      <p:childTnLst>
                        <p:par>
                          <p:cTn id="908" fill="hold">
                            <p:stCondLst>
                              <p:cond delay="0"/>
                            </p:stCondLst>
                            <p:childTnLst>
                              <p:par>
                                <p:cTn id="909" presetID="22" presetClass="entr" presetSubtype="1" fill="hold" grpId="0" nodeType="clickEffect">
                                  <p:stCondLst>
                                    <p:cond delay="0"/>
                                  </p:stCondLst>
                                  <p:childTnLst>
                                    <p:set>
                                      <p:cBhvr>
                                        <p:cTn id="910" dur="1" fill="hold">
                                          <p:stCondLst>
                                            <p:cond delay="0"/>
                                          </p:stCondLst>
                                        </p:cTn>
                                        <p:tgtEl>
                                          <p:spTgt spid="234"/>
                                        </p:tgtEl>
                                        <p:attrNameLst>
                                          <p:attrName>style.visibility</p:attrName>
                                        </p:attrNameLst>
                                      </p:cBhvr>
                                      <p:to>
                                        <p:strVal val="visible"/>
                                      </p:to>
                                    </p:set>
                                    <p:animEffect transition="in" filter="wipe(up)">
                                      <p:cBhvr>
                                        <p:cTn id="911" dur="500"/>
                                        <p:tgtEl>
                                          <p:spTgt spid="234"/>
                                        </p:tgtEl>
                                      </p:cBhvr>
                                    </p:animEffect>
                                  </p:childTnLst>
                                </p:cTn>
                              </p:par>
                              <p:par>
                                <p:cTn id="912" presetID="22" presetClass="entr" presetSubtype="1" fill="hold" grpId="0" nodeType="withEffect">
                                  <p:stCondLst>
                                    <p:cond delay="0"/>
                                  </p:stCondLst>
                                  <p:childTnLst>
                                    <p:set>
                                      <p:cBhvr>
                                        <p:cTn id="913" dur="1" fill="hold">
                                          <p:stCondLst>
                                            <p:cond delay="0"/>
                                          </p:stCondLst>
                                        </p:cTn>
                                        <p:tgtEl>
                                          <p:spTgt spid="235"/>
                                        </p:tgtEl>
                                        <p:attrNameLst>
                                          <p:attrName>style.visibility</p:attrName>
                                        </p:attrNameLst>
                                      </p:cBhvr>
                                      <p:to>
                                        <p:strVal val="visible"/>
                                      </p:to>
                                    </p:set>
                                    <p:animEffect transition="in" filter="wipe(up)">
                                      <p:cBhvr>
                                        <p:cTn id="914" dur="500"/>
                                        <p:tgtEl>
                                          <p:spTgt spid="235"/>
                                        </p:tgtEl>
                                      </p:cBhvr>
                                    </p:animEffect>
                                  </p:childTnLst>
                                </p:cTn>
                              </p:par>
                            </p:childTnLst>
                          </p:cTn>
                        </p:par>
                        <p:par>
                          <p:cTn id="915" fill="hold">
                            <p:stCondLst>
                              <p:cond delay="500"/>
                            </p:stCondLst>
                            <p:childTnLst>
                              <p:par>
                                <p:cTn id="916" presetID="35" presetClass="emph" presetSubtype="0" repeatCount="3000" fill="hold" grpId="1" nodeType="afterEffect">
                                  <p:stCondLst>
                                    <p:cond delay="0"/>
                                  </p:stCondLst>
                                  <p:childTnLst>
                                    <p:anim calcmode="discrete" valueType="str">
                                      <p:cBhvr>
                                        <p:cTn id="917" dur="500" fill="hold"/>
                                        <p:tgtEl>
                                          <p:spTgt spid="234"/>
                                        </p:tgtEl>
                                        <p:attrNameLst>
                                          <p:attrName>style.visibility</p:attrName>
                                        </p:attrNameLst>
                                      </p:cBhvr>
                                      <p:tavLst>
                                        <p:tav tm="0">
                                          <p:val>
                                            <p:strVal val="hidden"/>
                                          </p:val>
                                        </p:tav>
                                        <p:tav tm="50000">
                                          <p:val>
                                            <p:strVal val="visible"/>
                                          </p:val>
                                        </p:tav>
                                      </p:tavLst>
                                    </p:anim>
                                  </p:childTnLst>
                                </p:cTn>
                              </p:par>
                              <p:par>
                                <p:cTn id="918" presetID="35" presetClass="emph" presetSubtype="0" repeatCount="3000" fill="hold" grpId="1" nodeType="withEffect">
                                  <p:stCondLst>
                                    <p:cond delay="0"/>
                                  </p:stCondLst>
                                  <p:childTnLst>
                                    <p:anim calcmode="discrete" valueType="str">
                                      <p:cBhvr>
                                        <p:cTn id="919" dur="500" fill="hold"/>
                                        <p:tgtEl>
                                          <p:spTgt spid="235"/>
                                        </p:tgtEl>
                                        <p:attrNameLst>
                                          <p:attrName>style.visibility</p:attrName>
                                        </p:attrNameLst>
                                      </p:cBhvr>
                                      <p:tavLst>
                                        <p:tav tm="0">
                                          <p:val>
                                            <p:strVal val="hidden"/>
                                          </p:val>
                                        </p:tav>
                                        <p:tav tm="50000">
                                          <p:val>
                                            <p:strVal val="visible"/>
                                          </p:val>
                                        </p:tav>
                                      </p:tavLst>
                                    </p:anim>
                                  </p:childTnLst>
                                </p:cTn>
                              </p:par>
                            </p:childTnLst>
                          </p:cTn>
                        </p:par>
                      </p:childTnLst>
                    </p:cTn>
                  </p:par>
                  <p:par>
                    <p:cTn id="920" fill="hold">
                      <p:stCondLst>
                        <p:cond delay="indefinite"/>
                      </p:stCondLst>
                      <p:childTnLst>
                        <p:par>
                          <p:cTn id="921" fill="hold">
                            <p:stCondLst>
                              <p:cond delay="0"/>
                            </p:stCondLst>
                            <p:childTnLst>
                              <p:par>
                                <p:cTn id="922" presetID="3" presetClass="entr" presetSubtype="10" fill="hold" grpId="0" nodeType="clickEffect">
                                  <p:stCondLst>
                                    <p:cond delay="0"/>
                                  </p:stCondLst>
                                  <p:childTnLst>
                                    <p:set>
                                      <p:cBhvr>
                                        <p:cTn id="923" dur="1" fill="hold">
                                          <p:stCondLst>
                                            <p:cond delay="0"/>
                                          </p:stCondLst>
                                        </p:cTn>
                                        <p:tgtEl>
                                          <p:spTgt spid="236"/>
                                        </p:tgtEl>
                                        <p:attrNameLst>
                                          <p:attrName>style.visibility</p:attrName>
                                        </p:attrNameLst>
                                      </p:cBhvr>
                                      <p:to>
                                        <p:strVal val="visible"/>
                                      </p:to>
                                    </p:set>
                                    <p:animEffect transition="in" filter="blinds(horizontal)">
                                      <p:cBhvr>
                                        <p:cTn id="924" dur="500"/>
                                        <p:tgtEl>
                                          <p:spTgt spid="236"/>
                                        </p:tgtEl>
                                      </p:cBhvr>
                                    </p:animEffect>
                                  </p:childTnLst>
                                </p:cTn>
                              </p:par>
                              <p:par>
                                <p:cTn id="925" presetID="10" presetClass="exit" presetSubtype="0" fill="hold" grpId="2" nodeType="withEffect">
                                  <p:stCondLst>
                                    <p:cond delay="0"/>
                                  </p:stCondLst>
                                  <p:childTnLst>
                                    <p:animEffect transition="out" filter="fade">
                                      <p:cBhvr>
                                        <p:cTn id="926" dur="2000"/>
                                        <p:tgtEl>
                                          <p:spTgt spid="234"/>
                                        </p:tgtEl>
                                      </p:cBhvr>
                                    </p:animEffect>
                                    <p:set>
                                      <p:cBhvr>
                                        <p:cTn id="927" dur="1" fill="hold">
                                          <p:stCondLst>
                                            <p:cond delay="1999"/>
                                          </p:stCondLst>
                                        </p:cTn>
                                        <p:tgtEl>
                                          <p:spTgt spid="234"/>
                                        </p:tgtEl>
                                        <p:attrNameLst>
                                          <p:attrName>style.visibility</p:attrName>
                                        </p:attrNameLst>
                                      </p:cBhvr>
                                      <p:to>
                                        <p:strVal val="hidden"/>
                                      </p:to>
                                    </p:set>
                                  </p:childTnLst>
                                </p:cTn>
                              </p:par>
                              <p:par>
                                <p:cTn id="928" presetID="10" presetClass="exit" presetSubtype="0" fill="hold" grpId="2" nodeType="withEffect">
                                  <p:stCondLst>
                                    <p:cond delay="0"/>
                                  </p:stCondLst>
                                  <p:childTnLst>
                                    <p:animEffect transition="out" filter="fade">
                                      <p:cBhvr>
                                        <p:cTn id="929" dur="2000"/>
                                        <p:tgtEl>
                                          <p:spTgt spid="235"/>
                                        </p:tgtEl>
                                      </p:cBhvr>
                                    </p:animEffect>
                                    <p:set>
                                      <p:cBhvr>
                                        <p:cTn id="930" dur="1" fill="hold">
                                          <p:stCondLst>
                                            <p:cond delay="1999"/>
                                          </p:stCondLst>
                                        </p:cTn>
                                        <p:tgtEl>
                                          <p:spTgt spid="235"/>
                                        </p:tgtEl>
                                        <p:attrNameLst>
                                          <p:attrName>style.visibility</p:attrName>
                                        </p:attrNameLst>
                                      </p:cBhvr>
                                      <p:to>
                                        <p:strVal val="hidden"/>
                                      </p:to>
                                    </p:set>
                                  </p:childTnLst>
                                </p:cTn>
                              </p:par>
                            </p:childTnLst>
                          </p:cTn>
                        </p:par>
                      </p:childTnLst>
                    </p:cTn>
                  </p:par>
                  <p:par>
                    <p:cTn id="931" fill="hold">
                      <p:stCondLst>
                        <p:cond delay="indefinite"/>
                      </p:stCondLst>
                      <p:childTnLst>
                        <p:par>
                          <p:cTn id="932" fill="hold">
                            <p:stCondLst>
                              <p:cond delay="0"/>
                            </p:stCondLst>
                            <p:childTnLst>
                              <p:par>
                                <p:cTn id="933" presetID="22" presetClass="entr" presetSubtype="1" fill="hold" grpId="0" nodeType="clickEffect">
                                  <p:stCondLst>
                                    <p:cond delay="0"/>
                                  </p:stCondLst>
                                  <p:childTnLst>
                                    <p:set>
                                      <p:cBhvr>
                                        <p:cTn id="934" dur="1" fill="hold">
                                          <p:stCondLst>
                                            <p:cond delay="0"/>
                                          </p:stCondLst>
                                        </p:cTn>
                                        <p:tgtEl>
                                          <p:spTgt spid="237"/>
                                        </p:tgtEl>
                                        <p:attrNameLst>
                                          <p:attrName>style.visibility</p:attrName>
                                        </p:attrNameLst>
                                      </p:cBhvr>
                                      <p:to>
                                        <p:strVal val="visible"/>
                                      </p:to>
                                    </p:set>
                                    <p:animEffect transition="in" filter="wipe(up)">
                                      <p:cBhvr>
                                        <p:cTn id="935" dur="500"/>
                                        <p:tgtEl>
                                          <p:spTgt spid="237"/>
                                        </p:tgtEl>
                                      </p:cBhvr>
                                    </p:animEffect>
                                  </p:childTnLst>
                                </p:cTn>
                              </p:par>
                              <p:par>
                                <p:cTn id="936" presetID="22" presetClass="entr" presetSubtype="1" fill="hold" grpId="0" nodeType="withEffect">
                                  <p:stCondLst>
                                    <p:cond delay="0"/>
                                  </p:stCondLst>
                                  <p:childTnLst>
                                    <p:set>
                                      <p:cBhvr>
                                        <p:cTn id="937" dur="1" fill="hold">
                                          <p:stCondLst>
                                            <p:cond delay="0"/>
                                          </p:stCondLst>
                                        </p:cTn>
                                        <p:tgtEl>
                                          <p:spTgt spid="238"/>
                                        </p:tgtEl>
                                        <p:attrNameLst>
                                          <p:attrName>style.visibility</p:attrName>
                                        </p:attrNameLst>
                                      </p:cBhvr>
                                      <p:to>
                                        <p:strVal val="visible"/>
                                      </p:to>
                                    </p:set>
                                    <p:animEffect transition="in" filter="wipe(up)">
                                      <p:cBhvr>
                                        <p:cTn id="938" dur="500"/>
                                        <p:tgtEl>
                                          <p:spTgt spid="238"/>
                                        </p:tgtEl>
                                      </p:cBhvr>
                                    </p:animEffect>
                                  </p:childTnLst>
                                </p:cTn>
                              </p:par>
                            </p:childTnLst>
                          </p:cTn>
                        </p:par>
                        <p:par>
                          <p:cTn id="939" fill="hold">
                            <p:stCondLst>
                              <p:cond delay="500"/>
                            </p:stCondLst>
                            <p:childTnLst>
                              <p:par>
                                <p:cTn id="940" presetID="35" presetClass="emph" presetSubtype="0" repeatCount="3000" fill="hold" grpId="1" nodeType="afterEffect">
                                  <p:stCondLst>
                                    <p:cond delay="0"/>
                                  </p:stCondLst>
                                  <p:childTnLst>
                                    <p:anim calcmode="discrete" valueType="str">
                                      <p:cBhvr>
                                        <p:cTn id="941" dur="500" fill="hold"/>
                                        <p:tgtEl>
                                          <p:spTgt spid="237"/>
                                        </p:tgtEl>
                                        <p:attrNameLst>
                                          <p:attrName>style.visibility</p:attrName>
                                        </p:attrNameLst>
                                      </p:cBhvr>
                                      <p:tavLst>
                                        <p:tav tm="0">
                                          <p:val>
                                            <p:strVal val="hidden"/>
                                          </p:val>
                                        </p:tav>
                                        <p:tav tm="50000">
                                          <p:val>
                                            <p:strVal val="visible"/>
                                          </p:val>
                                        </p:tav>
                                      </p:tavLst>
                                    </p:anim>
                                  </p:childTnLst>
                                </p:cTn>
                              </p:par>
                              <p:par>
                                <p:cTn id="942" presetID="35" presetClass="emph" presetSubtype="0" repeatCount="3000" fill="hold" grpId="1" nodeType="withEffect">
                                  <p:stCondLst>
                                    <p:cond delay="0"/>
                                  </p:stCondLst>
                                  <p:childTnLst>
                                    <p:anim calcmode="discrete" valueType="str">
                                      <p:cBhvr>
                                        <p:cTn id="943" dur="500" fill="hold"/>
                                        <p:tgtEl>
                                          <p:spTgt spid="238"/>
                                        </p:tgtEl>
                                        <p:attrNameLst>
                                          <p:attrName>style.visibility</p:attrName>
                                        </p:attrNameLst>
                                      </p:cBhvr>
                                      <p:tavLst>
                                        <p:tav tm="0">
                                          <p:val>
                                            <p:strVal val="hidden"/>
                                          </p:val>
                                        </p:tav>
                                        <p:tav tm="50000">
                                          <p:val>
                                            <p:strVal val="visible"/>
                                          </p:val>
                                        </p:tav>
                                      </p:tavLst>
                                    </p:anim>
                                  </p:childTnLst>
                                </p:cTn>
                              </p:par>
                            </p:childTnLst>
                          </p:cTn>
                        </p:par>
                      </p:childTnLst>
                    </p:cTn>
                  </p:par>
                  <p:par>
                    <p:cTn id="944" fill="hold">
                      <p:stCondLst>
                        <p:cond delay="indefinite"/>
                      </p:stCondLst>
                      <p:childTnLst>
                        <p:par>
                          <p:cTn id="945" fill="hold">
                            <p:stCondLst>
                              <p:cond delay="0"/>
                            </p:stCondLst>
                            <p:childTnLst>
                              <p:par>
                                <p:cTn id="946" presetID="3" presetClass="entr" presetSubtype="10" fill="hold" grpId="0" nodeType="clickEffect">
                                  <p:stCondLst>
                                    <p:cond delay="0"/>
                                  </p:stCondLst>
                                  <p:childTnLst>
                                    <p:set>
                                      <p:cBhvr>
                                        <p:cTn id="947" dur="1" fill="hold">
                                          <p:stCondLst>
                                            <p:cond delay="0"/>
                                          </p:stCondLst>
                                        </p:cTn>
                                        <p:tgtEl>
                                          <p:spTgt spid="239"/>
                                        </p:tgtEl>
                                        <p:attrNameLst>
                                          <p:attrName>style.visibility</p:attrName>
                                        </p:attrNameLst>
                                      </p:cBhvr>
                                      <p:to>
                                        <p:strVal val="visible"/>
                                      </p:to>
                                    </p:set>
                                    <p:animEffect transition="in" filter="blinds(horizontal)">
                                      <p:cBhvr>
                                        <p:cTn id="948" dur="500"/>
                                        <p:tgtEl>
                                          <p:spTgt spid="239"/>
                                        </p:tgtEl>
                                      </p:cBhvr>
                                    </p:animEffect>
                                  </p:childTnLst>
                                </p:cTn>
                              </p:par>
                              <p:par>
                                <p:cTn id="949" presetID="10" presetClass="exit" presetSubtype="0" fill="hold" grpId="2" nodeType="withEffect">
                                  <p:stCondLst>
                                    <p:cond delay="0"/>
                                  </p:stCondLst>
                                  <p:childTnLst>
                                    <p:animEffect transition="out" filter="fade">
                                      <p:cBhvr>
                                        <p:cTn id="950" dur="2000"/>
                                        <p:tgtEl>
                                          <p:spTgt spid="237"/>
                                        </p:tgtEl>
                                      </p:cBhvr>
                                    </p:animEffect>
                                    <p:set>
                                      <p:cBhvr>
                                        <p:cTn id="951" dur="1" fill="hold">
                                          <p:stCondLst>
                                            <p:cond delay="1999"/>
                                          </p:stCondLst>
                                        </p:cTn>
                                        <p:tgtEl>
                                          <p:spTgt spid="237"/>
                                        </p:tgtEl>
                                        <p:attrNameLst>
                                          <p:attrName>style.visibility</p:attrName>
                                        </p:attrNameLst>
                                      </p:cBhvr>
                                      <p:to>
                                        <p:strVal val="hidden"/>
                                      </p:to>
                                    </p:set>
                                  </p:childTnLst>
                                </p:cTn>
                              </p:par>
                              <p:par>
                                <p:cTn id="952" presetID="10" presetClass="exit" presetSubtype="0" fill="hold" grpId="2" nodeType="withEffect">
                                  <p:stCondLst>
                                    <p:cond delay="0"/>
                                  </p:stCondLst>
                                  <p:childTnLst>
                                    <p:animEffect transition="out" filter="fade">
                                      <p:cBhvr>
                                        <p:cTn id="953" dur="2000"/>
                                        <p:tgtEl>
                                          <p:spTgt spid="238"/>
                                        </p:tgtEl>
                                      </p:cBhvr>
                                    </p:animEffect>
                                    <p:set>
                                      <p:cBhvr>
                                        <p:cTn id="954" dur="1" fill="hold">
                                          <p:stCondLst>
                                            <p:cond delay="1999"/>
                                          </p:stCondLst>
                                        </p:cTn>
                                        <p:tgtEl>
                                          <p:spTgt spid="238"/>
                                        </p:tgtEl>
                                        <p:attrNameLst>
                                          <p:attrName>style.visibility</p:attrName>
                                        </p:attrNameLst>
                                      </p:cBhvr>
                                      <p:to>
                                        <p:strVal val="hidden"/>
                                      </p:to>
                                    </p:set>
                                  </p:childTnLst>
                                </p:cTn>
                              </p:par>
                            </p:childTnLst>
                          </p:cTn>
                        </p:par>
                      </p:childTnLst>
                    </p:cTn>
                  </p:par>
                  <p:par>
                    <p:cTn id="955" fill="hold">
                      <p:stCondLst>
                        <p:cond delay="indefinite"/>
                      </p:stCondLst>
                      <p:childTnLst>
                        <p:par>
                          <p:cTn id="956" fill="hold">
                            <p:stCondLst>
                              <p:cond delay="0"/>
                            </p:stCondLst>
                            <p:childTnLst>
                              <p:par>
                                <p:cTn id="957" presetID="22" presetClass="entr" presetSubtype="1" fill="hold" grpId="0" nodeType="clickEffect">
                                  <p:stCondLst>
                                    <p:cond delay="0"/>
                                  </p:stCondLst>
                                  <p:childTnLst>
                                    <p:set>
                                      <p:cBhvr>
                                        <p:cTn id="958" dur="1" fill="hold">
                                          <p:stCondLst>
                                            <p:cond delay="0"/>
                                          </p:stCondLst>
                                        </p:cTn>
                                        <p:tgtEl>
                                          <p:spTgt spid="240"/>
                                        </p:tgtEl>
                                        <p:attrNameLst>
                                          <p:attrName>style.visibility</p:attrName>
                                        </p:attrNameLst>
                                      </p:cBhvr>
                                      <p:to>
                                        <p:strVal val="visible"/>
                                      </p:to>
                                    </p:set>
                                    <p:animEffect transition="in" filter="wipe(up)">
                                      <p:cBhvr>
                                        <p:cTn id="959" dur="500"/>
                                        <p:tgtEl>
                                          <p:spTgt spid="240"/>
                                        </p:tgtEl>
                                      </p:cBhvr>
                                    </p:animEffect>
                                  </p:childTnLst>
                                </p:cTn>
                              </p:par>
                              <p:par>
                                <p:cTn id="960" presetID="22" presetClass="entr" presetSubtype="1" fill="hold" grpId="0" nodeType="withEffect">
                                  <p:stCondLst>
                                    <p:cond delay="0"/>
                                  </p:stCondLst>
                                  <p:childTnLst>
                                    <p:set>
                                      <p:cBhvr>
                                        <p:cTn id="961" dur="1" fill="hold">
                                          <p:stCondLst>
                                            <p:cond delay="0"/>
                                          </p:stCondLst>
                                        </p:cTn>
                                        <p:tgtEl>
                                          <p:spTgt spid="241"/>
                                        </p:tgtEl>
                                        <p:attrNameLst>
                                          <p:attrName>style.visibility</p:attrName>
                                        </p:attrNameLst>
                                      </p:cBhvr>
                                      <p:to>
                                        <p:strVal val="visible"/>
                                      </p:to>
                                    </p:set>
                                    <p:animEffect transition="in" filter="wipe(up)">
                                      <p:cBhvr>
                                        <p:cTn id="962" dur="500"/>
                                        <p:tgtEl>
                                          <p:spTgt spid="241"/>
                                        </p:tgtEl>
                                      </p:cBhvr>
                                    </p:animEffect>
                                  </p:childTnLst>
                                </p:cTn>
                              </p:par>
                            </p:childTnLst>
                          </p:cTn>
                        </p:par>
                        <p:par>
                          <p:cTn id="963" fill="hold">
                            <p:stCondLst>
                              <p:cond delay="500"/>
                            </p:stCondLst>
                            <p:childTnLst>
                              <p:par>
                                <p:cTn id="964" presetID="35" presetClass="emph" presetSubtype="0" repeatCount="3000" fill="hold" grpId="1" nodeType="afterEffect">
                                  <p:stCondLst>
                                    <p:cond delay="0"/>
                                  </p:stCondLst>
                                  <p:childTnLst>
                                    <p:anim calcmode="discrete" valueType="str">
                                      <p:cBhvr>
                                        <p:cTn id="965" dur="500" fill="hold"/>
                                        <p:tgtEl>
                                          <p:spTgt spid="240"/>
                                        </p:tgtEl>
                                        <p:attrNameLst>
                                          <p:attrName>style.visibility</p:attrName>
                                        </p:attrNameLst>
                                      </p:cBhvr>
                                      <p:tavLst>
                                        <p:tav tm="0">
                                          <p:val>
                                            <p:strVal val="hidden"/>
                                          </p:val>
                                        </p:tav>
                                        <p:tav tm="50000">
                                          <p:val>
                                            <p:strVal val="visible"/>
                                          </p:val>
                                        </p:tav>
                                      </p:tavLst>
                                    </p:anim>
                                  </p:childTnLst>
                                </p:cTn>
                              </p:par>
                              <p:par>
                                <p:cTn id="966" presetID="35" presetClass="emph" presetSubtype="0" repeatCount="3000" fill="hold" grpId="1" nodeType="withEffect">
                                  <p:stCondLst>
                                    <p:cond delay="0"/>
                                  </p:stCondLst>
                                  <p:childTnLst>
                                    <p:anim calcmode="discrete" valueType="str">
                                      <p:cBhvr>
                                        <p:cTn id="967" dur="500" fill="hold"/>
                                        <p:tgtEl>
                                          <p:spTgt spid="241"/>
                                        </p:tgtEl>
                                        <p:attrNameLst>
                                          <p:attrName>style.visibility</p:attrName>
                                        </p:attrNameLst>
                                      </p:cBhvr>
                                      <p:tavLst>
                                        <p:tav tm="0">
                                          <p:val>
                                            <p:strVal val="hidden"/>
                                          </p:val>
                                        </p:tav>
                                        <p:tav tm="50000">
                                          <p:val>
                                            <p:strVal val="visible"/>
                                          </p:val>
                                        </p:tav>
                                      </p:tavLst>
                                    </p:anim>
                                  </p:childTnLst>
                                </p:cTn>
                              </p:par>
                            </p:childTnLst>
                          </p:cTn>
                        </p:par>
                      </p:childTnLst>
                    </p:cTn>
                  </p:par>
                  <p:par>
                    <p:cTn id="968" fill="hold">
                      <p:stCondLst>
                        <p:cond delay="indefinite"/>
                      </p:stCondLst>
                      <p:childTnLst>
                        <p:par>
                          <p:cTn id="969" fill="hold">
                            <p:stCondLst>
                              <p:cond delay="0"/>
                            </p:stCondLst>
                            <p:childTnLst>
                              <p:par>
                                <p:cTn id="970" presetID="3" presetClass="entr" presetSubtype="10" fill="hold" grpId="0" nodeType="clickEffect">
                                  <p:stCondLst>
                                    <p:cond delay="0"/>
                                  </p:stCondLst>
                                  <p:childTnLst>
                                    <p:set>
                                      <p:cBhvr>
                                        <p:cTn id="971" dur="1" fill="hold">
                                          <p:stCondLst>
                                            <p:cond delay="0"/>
                                          </p:stCondLst>
                                        </p:cTn>
                                        <p:tgtEl>
                                          <p:spTgt spid="242"/>
                                        </p:tgtEl>
                                        <p:attrNameLst>
                                          <p:attrName>style.visibility</p:attrName>
                                        </p:attrNameLst>
                                      </p:cBhvr>
                                      <p:to>
                                        <p:strVal val="visible"/>
                                      </p:to>
                                    </p:set>
                                    <p:animEffect transition="in" filter="blinds(horizontal)">
                                      <p:cBhvr>
                                        <p:cTn id="972" dur="500"/>
                                        <p:tgtEl>
                                          <p:spTgt spid="242"/>
                                        </p:tgtEl>
                                      </p:cBhvr>
                                    </p:animEffect>
                                  </p:childTnLst>
                                </p:cTn>
                              </p:par>
                              <p:par>
                                <p:cTn id="973" presetID="10" presetClass="exit" presetSubtype="0" fill="hold" grpId="2" nodeType="withEffect">
                                  <p:stCondLst>
                                    <p:cond delay="0"/>
                                  </p:stCondLst>
                                  <p:childTnLst>
                                    <p:animEffect transition="out" filter="fade">
                                      <p:cBhvr>
                                        <p:cTn id="974" dur="2000"/>
                                        <p:tgtEl>
                                          <p:spTgt spid="240"/>
                                        </p:tgtEl>
                                      </p:cBhvr>
                                    </p:animEffect>
                                    <p:set>
                                      <p:cBhvr>
                                        <p:cTn id="975" dur="1" fill="hold">
                                          <p:stCondLst>
                                            <p:cond delay="1999"/>
                                          </p:stCondLst>
                                        </p:cTn>
                                        <p:tgtEl>
                                          <p:spTgt spid="240"/>
                                        </p:tgtEl>
                                        <p:attrNameLst>
                                          <p:attrName>style.visibility</p:attrName>
                                        </p:attrNameLst>
                                      </p:cBhvr>
                                      <p:to>
                                        <p:strVal val="hidden"/>
                                      </p:to>
                                    </p:set>
                                  </p:childTnLst>
                                </p:cTn>
                              </p:par>
                              <p:par>
                                <p:cTn id="976" presetID="10" presetClass="exit" presetSubtype="0" fill="hold" grpId="2" nodeType="withEffect">
                                  <p:stCondLst>
                                    <p:cond delay="0"/>
                                  </p:stCondLst>
                                  <p:childTnLst>
                                    <p:animEffect transition="out" filter="fade">
                                      <p:cBhvr>
                                        <p:cTn id="977" dur="2000"/>
                                        <p:tgtEl>
                                          <p:spTgt spid="241"/>
                                        </p:tgtEl>
                                      </p:cBhvr>
                                    </p:animEffect>
                                    <p:set>
                                      <p:cBhvr>
                                        <p:cTn id="978" dur="1" fill="hold">
                                          <p:stCondLst>
                                            <p:cond delay="1999"/>
                                          </p:stCondLst>
                                        </p:cTn>
                                        <p:tgtEl>
                                          <p:spTgt spid="241"/>
                                        </p:tgtEl>
                                        <p:attrNameLst>
                                          <p:attrName>style.visibility</p:attrName>
                                        </p:attrNameLst>
                                      </p:cBhvr>
                                      <p:to>
                                        <p:strVal val="hidden"/>
                                      </p:to>
                                    </p:set>
                                  </p:childTnLst>
                                </p:cTn>
                              </p:par>
                            </p:childTnLst>
                          </p:cTn>
                        </p:par>
                      </p:childTnLst>
                    </p:cTn>
                  </p:par>
                  <p:par>
                    <p:cTn id="979" fill="hold">
                      <p:stCondLst>
                        <p:cond delay="indefinite"/>
                      </p:stCondLst>
                      <p:childTnLst>
                        <p:par>
                          <p:cTn id="980" fill="hold">
                            <p:stCondLst>
                              <p:cond delay="0"/>
                            </p:stCondLst>
                            <p:childTnLst>
                              <p:par>
                                <p:cTn id="981" presetID="22" presetClass="entr" presetSubtype="1" fill="hold" grpId="0" nodeType="clickEffect">
                                  <p:stCondLst>
                                    <p:cond delay="0"/>
                                  </p:stCondLst>
                                  <p:childTnLst>
                                    <p:set>
                                      <p:cBhvr>
                                        <p:cTn id="982" dur="1" fill="hold">
                                          <p:stCondLst>
                                            <p:cond delay="0"/>
                                          </p:stCondLst>
                                        </p:cTn>
                                        <p:tgtEl>
                                          <p:spTgt spid="243"/>
                                        </p:tgtEl>
                                        <p:attrNameLst>
                                          <p:attrName>style.visibility</p:attrName>
                                        </p:attrNameLst>
                                      </p:cBhvr>
                                      <p:to>
                                        <p:strVal val="visible"/>
                                      </p:to>
                                    </p:set>
                                    <p:animEffect transition="in" filter="wipe(up)">
                                      <p:cBhvr>
                                        <p:cTn id="983" dur="500"/>
                                        <p:tgtEl>
                                          <p:spTgt spid="243"/>
                                        </p:tgtEl>
                                      </p:cBhvr>
                                    </p:animEffect>
                                  </p:childTnLst>
                                </p:cTn>
                              </p:par>
                            </p:childTnLst>
                          </p:cTn>
                        </p:par>
                        <p:par>
                          <p:cTn id="984" fill="hold">
                            <p:stCondLst>
                              <p:cond delay="500"/>
                            </p:stCondLst>
                            <p:childTnLst>
                              <p:par>
                                <p:cTn id="985" presetID="35" presetClass="emph" presetSubtype="0" repeatCount="3000" fill="hold" grpId="1" nodeType="afterEffect">
                                  <p:stCondLst>
                                    <p:cond delay="0"/>
                                  </p:stCondLst>
                                  <p:childTnLst>
                                    <p:anim calcmode="discrete" valueType="str">
                                      <p:cBhvr>
                                        <p:cTn id="986" dur="500" fill="hold"/>
                                        <p:tgtEl>
                                          <p:spTgt spid="243"/>
                                        </p:tgtEl>
                                        <p:attrNameLst>
                                          <p:attrName>style.visibility</p:attrName>
                                        </p:attrNameLst>
                                      </p:cBhvr>
                                      <p:tavLst>
                                        <p:tav tm="0">
                                          <p:val>
                                            <p:strVal val="hidden"/>
                                          </p:val>
                                        </p:tav>
                                        <p:tav tm="50000">
                                          <p:val>
                                            <p:strVal val="visible"/>
                                          </p:val>
                                        </p:tav>
                                      </p:tavLst>
                                    </p:anim>
                                  </p:childTnLst>
                                </p:cTn>
                              </p:par>
                            </p:childTnLst>
                          </p:cTn>
                        </p:par>
                      </p:childTnLst>
                    </p:cTn>
                  </p:par>
                  <p:par>
                    <p:cTn id="987" fill="hold">
                      <p:stCondLst>
                        <p:cond delay="indefinite"/>
                      </p:stCondLst>
                      <p:childTnLst>
                        <p:par>
                          <p:cTn id="988" fill="hold">
                            <p:stCondLst>
                              <p:cond delay="0"/>
                            </p:stCondLst>
                            <p:childTnLst>
                              <p:par>
                                <p:cTn id="989" presetID="3" presetClass="entr" presetSubtype="10" fill="hold" grpId="0" nodeType="clickEffect">
                                  <p:stCondLst>
                                    <p:cond delay="0"/>
                                  </p:stCondLst>
                                  <p:childTnLst>
                                    <p:set>
                                      <p:cBhvr>
                                        <p:cTn id="990" dur="1" fill="hold">
                                          <p:stCondLst>
                                            <p:cond delay="0"/>
                                          </p:stCondLst>
                                        </p:cTn>
                                        <p:tgtEl>
                                          <p:spTgt spid="244"/>
                                        </p:tgtEl>
                                        <p:attrNameLst>
                                          <p:attrName>style.visibility</p:attrName>
                                        </p:attrNameLst>
                                      </p:cBhvr>
                                      <p:to>
                                        <p:strVal val="visible"/>
                                      </p:to>
                                    </p:set>
                                    <p:animEffect transition="in" filter="blinds(horizontal)">
                                      <p:cBhvr>
                                        <p:cTn id="991" dur="500"/>
                                        <p:tgtEl>
                                          <p:spTgt spid="244"/>
                                        </p:tgtEl>
                                      </p:cBhvr>
                                    </p:animEffect>
                                  </p:childTnLst>
                                </p:cTn>
                              </p:par>
                              <p:par>
                                <p:cTn id="992" presetID="10" presetClass="exit" presetSubtype="0" fill="hold" grpId="2" nodeType="withEffect">
                                  <p:stCondLst>
                                    <p:cond delay="0"/>
                                  </p:stCondLst>
                                  <p:childTnLst>
                                    <p:animEffect transition="out" filter="fade">
                                      <p:cBhvr>
                                        <p:cTn id="993" dur="2000"/>
                                        <p:tgtEl>
                                          <p:spTgt spid="243"/>
                                        </p:tgtEl>
                                      </p:cBhvr>
                                    </p:animEffect>
                                    <p:set>
                                      <p:cBhvr>
                                        <p:cTn id="994" dur="1" fill="hold">
                                          <p:stCondLst>
                                            <p:cond delay="1999"/>
                                          </p:stCondLst>
                                        </p:cTn>
                                        <p:tgtEl>
                                          <p:spTgt spid="243"/>
                                        </p:tgtEl>
                                        <p:attrNameLst>
                                          <p:attrName>style.visibility</p:attrName>
                                        </p:attrNameLst>
                                      </p:cBhvr>
                                      <p:to>
                                        <p:strVal val="hidden"/>
                                      </p:to>
                                    </p:set>
                                  </p:childTnLst>
                                </p:cTn>
                              </p:par>
                            </p:childTnLst>
                          </p:cTn>
                        </p:par>
                      </p:childTnLst>
                    </p:cTn>
                  </p:par>
                  <p:par>
                    <p:cTn id="995" fill="hold">
                      <p:stCondLst>
                        <p:cond delay="indefinite"/>
                      </p:stCondLst>
                      <p:childTnLst>
                        <p:par>
                          <p:cTn id="996" fill="hold">
                            <p:stCondLst>
                              <p:cond delay="0"/>
                            </p:stCondLst>
                            <p:childTnLst>
                              <p:par>
                                <p:cTn id="997" presetID="22" presetClass="entr" presetSubtype="1" fill="hold" grpId="0" nodeType="clickEffect">
                                  <p:stCondLst>
                                    <p:cond delay="0"/>
                                  </p:stCondLst>
                                  <p:childTnLst>
                                    <p:set>
                                      <p:cBhvr>
                                        <p:cTn id="998" dur="1" fill="hold">
                                          <p:stCondLst>
                                            <p:cond delay="0"/>
                                          </p:stCondLst>
                                        </p:cTn>
                                        <p:tgtEl>
                                          <p:spTgt spid="245"/>
                                        </p:tgtEl>
                                        <p:attrNameLst>
                                          <p:attrName>style.visibility</p:attrName>
                                        </p:attrNameLst>
                                      </p:cBhvr>
                                      <p:to>
                                        <p:strVal val="visible"/>
                                      </p:to>
                                    </p:set>
                                    <p:animEffect transition="in" filter="wipe(up)">
                                      <p:cBhvr>
                                        <p:cTn id="999" dur="500"/>
                                        <p:tgtEl>
                                          <p:spTgt spid="245"/>
                                        </p:tgtEl>
                                      </p:cBhvr>
                                    </p:animEffect>
                                  </p:childTnLst>
                                </p:cTn>
                              </p:par>
                              <p:par>
                                <p:cTn id="1000" presetID="22" presetClass="entr" presetSubtype="1" fill="hold" grpId="0" nodeType="withEffect">
                                  <p:stCondLst>
                                    <p:cond delay="0"/>
                                  </p:stCondLst>
                                  <p:childTnLst>
                                    <p:set>
                                      <p:cBhvr>
                                        <p:cTn id="1001" dur="1" fill="hold">
                                          <p:stCondLst>
                                            <p:cond delay="0"/>
                                          </p:stCondLst>
                                        </p:cTn>
                                        <p:tgtEl>
                                          <p:spTgt spid="246"/>
                                        </p:tgtEl>
                                        <p:attrNameLst>
                                          <p:attrName>style.visibility</p:attrName>
                                        </p:attrNameLst>
                                      </p:cBhvr>
                                      <p:to>
                                        <p:strVal val="visible"/>
                                      </p:to>
                                    </p:set>
                                    <p:animEffect transition="in" filter="wipe(up)">
                                      <p:cBhvr>
                                        <p:cTn id="1002" dur="500"/>
                                        <p:tgtEl>
                                          <p:spTgt spid="246"/>
                                        </p:tgtEl>
                                      </p:cBhvr>
                                    </p:animEffect>
                                  </p:childTnLst>
                                </p:cTn>
                              </p:par>
                            </p:childTnLst>
                          </p:cTn>
                        </p:par>
                        <p:par>
                          <p:cTn id="1003" fill="hold">
                            <p:stCondLst>
                              <p:cond delay="500"/>
                            </p:stCondLst>
                            <p:childTnLst>
                              <p:par>
                                <p:cTn id="1004" presetID="35" presetClass="emph" presetSubtype="0" repeatCount="3000" fill="hold" grpId="1" nodeType="afterEffect">
                                  <p:stCondLst>
                                    <p:cond delay="0"/>
                                  </p:stCondLst>
                                  <p:childTnLst>
                                    <p:anim calcmode="discrete" valueType="str">
                                      <p:cBhvr>
                                        <p:cTn id="1005" dur="500" fill="hold"/>
                                        <p:tgtEl>
                                          <p:spTgt spid="245"/>
                                        </p:tgtEl>
                                        <p:attrNameLst>
                                          <p:attrName>style.visibility</p:attrName>
                                        </p:attrNameLst>
                                      </p:cBhvr>
                                      <p:tavLst>
                                        <p:tav tm="0">
                                          <p:val>
                                            <p:strVal val="hidden"/>
                                          </p:val>
                                        </p:tav>
                                        <p:tav tm="50000">
                                          <p:val>
                                            <p:strVal val="visible"/>
                                          </p:val>
                                        </p:tav>
                                      </p:tavLst>
                                    </p:anim>
                                  </p:childTnLst>
                                </p:cTn>
                              </p:par>
                              <p:par>
                                <p:cTn id="1006" presetID="35" presetClass="emph" presetSubtype="0" repeatCount="3000" fill="hold" grpId="1" nodeType="withEffect">
                                  <p:stCondLst>
                                    <p:cond delay="0"/>
                                  </p:stCondLst>
                                  <p:childTnLst>
                                    <p:anim calcmode="discrete" valueType="str">
                                      <p:cBhvr>
                                        <p:cTn id="1007" dur="500" fill="hold"/>
                                        <p:tgtEl>
                                          <p:spTgt spid="246"/>
                                        </p:tgtEl>
                                        <p:attrNameLst>
                                          <p:attrName>style.visibility</p:attrName>
                                        </p:attrNameLst>
                                      </p:cBhvr>
                                      <p:tavLst>
                                        <p:tav tm="0">
                                          <p:val>
                                            <p:strVal val="hidden"/>
                                          </p:val>
                                        </p:tav>
                                        <p:tav tm="50000">
                                          <p:val>
                                            <p:strVal val="visible"/>
                                          </p:val>
                                        </p:tav>
                                      </p:tavLst>
                                    </p:anim>
                                  </p:childTnLst>
                                </p:cTn>
                              </p:par>
                            </p:childTnLst>
                          </p:cTn>
                        </p:par>
                      </p:childTnLst>
                    </p:cTn>
                  </p:par>
                  <p:par>
                    <p:cTn id="1008" fill="hold">
                      <p:stCondLst>
                        <p:cond delay="indefinite"/>
                      </p:stCondLst>
                      <p:childTnLst>
                        <p:par>
                          <p:cTn id="1009" fill="hold">
                            <p:stCondLst>
                              <p:cond delay="0"/>
                            </p:stCondLst>
                            <p:childTnLst>
                              <p:par>
                                <p:cTn id="1010" presetID="3" presetClass="entr" presetSubtype="10" fill="hold" grpId="0" nodeType="clickEffect">
                                  <p:stCondLst>
                                    <p:cond delay="0"/>
                                  </p:stCondLst>
                                  <p:childTnLst>
                                    <p:set>
                                      <p:cBhvr>
                                        <p:cTn id="1011" dur="1" fill="hold">
                                          <p:stCondLst>
                                            <p:cond delay="0"/>
                                          </p:stCondLst>
                                        </p:cTn>
                                        <p:tgtEl>
                                          <p:spTgt spid="247"/>
                                        </p:tgtEl>
                                        <p:attrNameLst>
                                          <p:attrName>style.visibility</p:attrName>
                                        </p:attrNameLst>
                                      </p:cBhvr>
                                      <p:to>
                                        <p:strVal val="visible"/>
                                      </p:to>
                                    </p:set>
                                    <p:animEffect transition="in" filter="blinds(horizontal)">
                                      <p:cBhvr>
                                        <p:cTn id="1012" dur="500"/>
                                        <p:tgtEl>
                                          <p:spTgt spid="247"/>
                                        </p:tgtEl>
                                      </p:cBhvr>
                                    </p:animEffect>
                                  </p:childTnLst>
                                </p:cTn>
                              </p:par>
                              <p:par>
                                <p:cTn id="1013" presetID="10" presetClass="exit" presetSubtype="0" fill="hold" grpId="2" nodeType="withEffect">
                                  <p:stCondLst>
                                    <p:cond delay="0"/>
                                  </p:stCondLst>
                                  <p:childTnLst>
                                    <p:animEffect transition="out" filter="fade">
                                      <p:cBhvr>
                                        <p:cTn id="1014" dur="2000"/>
                                        <p:tgtEl>
                                          <p:spTgt spid="245"/>
                                        </p:tgtEl>
                                      </p:cBhvr>
                                    </p:animEffect>
                                    <p:set>
                                      <p:cBhvr>
                                        <p:cTn id="1015" dur="1" fill="hold">
                                          <p:stCondLst>
                                            <p:cond delay="1999"/>
                                          </p:stCondLst>
                                        </p:cTn>
                                        <p:tgtEl>
                                          <p:spTgt spid="245"/>
                                        </p:tgtEl>
                                        <p:attrNameLst>
                                          <p:attrName>style.visibility</p:attrName>
                                        </p:attrNameLst>
                                      </p:cBhvr>
                                      <p:to>
                                        <p:strVal val="hidden"/>
                                      </p:to>
                                    </p:set>
                                  </p:childTnLst>
                                </p:cTn>
                              </p:par>
                              <p:par>
                                <p:cTn id="1016" presetID="10" presetClass="exit" presetSubtype="0" fill="hold" grpId="2" nodeType="withEffect">
                                  <p:stCondLst>
                                    <p:cond delay="0"/>
                                  </p:stCondLst>
                                  <p:childTnLst>
                                    <p:animEffect transition="out" filter="fade">
                                      <p:cBhvr>
                                        <p:cTn id="1017" dur="2000"/>
                                        <p:tgtEl>
                                          <p:spTgt spid="246"/>
                                        </p:tgtEl>
                                      </p:cBhvr>
                                    </p:animEffect>
                                    <p:set>
                                      <p:cBhvr>
                                        <p:cTn id="1018" dur="1" fill="hold">
                                          <p:stCondLst>
                                            <p:cond delay="1999"/>
                                          </p:stCondLst>
                                        </p:cTn>
                                        <p:tgtEl>
                                          <p:spTgt spid="246"/>
                                        </p:tgtEl>
                                        <p:attrNameLst>
                                          <p:attrName>style.visibility</p:attrName>
                                        </p:attrNameLst>
                                      </p:cBhvr>
                                      <p:to>
                                        <p:strVal val="hidden"/>
                                      </p:to>
                                    </p:set>
                                  </p:childTnLst>
                                </p:cTn>
                              </p:par>
                            </p:childTnLst>
                          </p:cTn>
                        </p:par>
                      </p:childTnLst>
                    </p:cTn>
                  </p:par>
                  <p:par>
                    <p:cTn id="1019" fill="hold">
                      <p:stCondLst>
                        <p:cond delay="indefinite"/>
                      </p:stCondLst>
                      <p:childTnLst>
                        <p:par>
                          <p:cTn id="1020" fill="hold">
                            <p:stCondLst>
                              <p:cond delay="0"/>
                            </p:stCondLst>
                            <p:childTnLst>
                              <p:par>
                                <p:cTn id="1021" presetID="22" presetClass="entr" presetSubtype="1" fill="hold" grpId="0" nodeType="clickEffect">
                                  <p:stCondLst>
                                    <p:cond delay="0"/>
                                  </p:stCondLst>
                                  <p:childTnLst>
                                    <p:set>
                                      <p:cBhvr>
                                        <p:cTn id="1022" dur="1" fill="hold">
                                          <p:stCondLst>
                                            <p:cond delay="0"/>
                                          </p:stCondLst>
                                        </p:cTn>
                                        <p:tgtEl>
                                          <p:spTgt spid="248"/>
                                        </p:tgtEl>
                                        <p:attrNameLst>
                                          <p:attrName>style.visibility</p:attrName>
                                        </p:attrNameLst>
                                      </p:cBhvr>
                                      <p:to>
                                        <p:strVal val="visible"/>
                                      </p:to>
                                    </p:set>
                                    <p:animEffect transition="in" filter="wipe(up)">
                                      <p:cBhvr>
                                        <p:cTn id="1023" dur="500"/>
                                        <p:tgtEl>
                                          <p:spTgt spid="248"/>
                                        </p:tgtEl>
                                      </p:cBhvr>
                                    </p:animEffect>
                                  </p:childTnLst>
                                </p:cTn>
                              </p:par>
                              <p:par>
                                <p:cTn id="1024" presetID="22" presetClass="entr" presetSubtype="1" fill="hold" grpId="0" nodeType="withEffect">
                                  <p:stCondLst>
                                    <p:cond delay="0"/>
                                  </p:stCondLst>
                                  <p:childTnLst>
                                    <p:set>
                                      <p:cBhvr>
                                        <p:cTn id="1025" dur="1" fill="hold">
                                          <p:stCondLst>
                                            <p:cond delay="0"/>
                                          </p:stCondLst>
                                        </p:cTn>
                                        <p:tgtEl>
                                          <p:spTgt spid="249"/>
                                        </p:tgtEl>
                                        <p:attrNameLst>
                                          <p:attrName>style.visibility</p:attrName>
                                        </p:attrNameLst>
                                      </p:cBhvr>
                                      <p:to>
                                        <p:strVal val="visible"/>
                                      </p:to>
                                    </p:set>
                                    <p:animEffect transition="in" filter="wipe(up)">
                                      <p:cBhvr>
                                        <p:cTn id="1026" dur="500"/>
                                        <p:tgtEl>
                                          <p:spTgt spid="249"/>
                                        </p:tgtEl>
                                      </p:cBhvr>
                                    </p:animEffect>
                                  </p:childTnLst>
                                </p:cTn>
                              </p:par>
                            </p:childTnLst>
                          </p:cTn>
                        </p:par>
                        <p:par>
                          <p:cTn id="1027" fill="hold">
                            <p:stCondLst>
                              <p:cond delay="500"/>
                            </p:stCondLst>
                            <p:childTnLst>
                              <p:par>
                                <p:cTn id="1028" presetID="35" presetClass="emph" presetSubtype="0" repeatCount="3000" fill="hold" grpId="1" nodeType="afterEffect">
                                  <p:stCondLst>
                                    <p:cond delay="0"/>
                                  </p:stCondLst>
                                  <p:childTnLst>
                                    <p:anim calcmode="discrete" valueType="str">
                                      <p:cBhvr>
                                        <p:cTn id="1029" dur="500" fill="hold"/>
                                        <p:tgtEl>
                                          <p:spTgt spid="248"/>
                                        </p:tgtEl>
                                        <p:attrNameLst>
                                          <p:attrName>style.visibility</p:attrName>
                                        </p:attrNameLst>
                                      </p:cBhvr>
                                      <p:tavLst>
                                        <p:tav tm="0">
                                          <p:val>
                                            <p:strVal val="hidden"/>
                                          </p:val>
                                        </p:tav>
                                        <p:tav tm="50000">
                                          <p:val>
                                            <p:strVal val="visible"/>
                                          </p:val>
                                        </p:tav>
                                      </p:tavLst>
                                    </p:anim>
                                  </p:childTnLst>
                                </p:cTn>
                              </p:par>
                              <p:par>
                                <p:cTn id="1030" presetID="35" presetClass="emph" presetSubtype="0" repeatCount="3000" fill="hold" grpId="1" nodeType="withEffect">
                                  <p:stCondLst>
                                    <p:cond delay="0"/>
                                  </p:stCondLst>
                                  <p:childTnLst>
                                    <p:anim calcmode="discrete" valueType="str">
                                      <p:cBhvr>
                                        <p:cTn id="1031" dur="500" fill="hold"/>
                                        <p:tgtEl>
                                          <p:spTgt spid="249"/>
                                        </p:tgtEl>
                                        <p:attrNameLst>
                                          <p:attrName>style.visibility</p:attrName>
                                        </p:attrNameLst>
                                      </p:cBhvr>
                                      <p:tavLst>
                                        <p:tav tm="0">
                                          <p:val>
                                            <p:strVal val="hidden"/>
                                          </p:val>
                                        </p:tav>
                                        <p:tav tm="50000">
                                          <p:val>
                                            <p:strVal val="visible"/>
                                          </p:val>
                                        </p:tav>
                                      </p:tavLst>
                                    </p:anim>
                                  </p:childTnLst>
                                </p:cTn>
                              </p:par>
                            </p:childTnLst>
                          </p:cTn>
                        </p:par>
                      </p:childTnLst>
                    </p:cTn>
                  </p:par>
                  <p:par>
                    <p:cTn id="1032" fill="hold">
                      <p:stCondLst>
                        <p:cond delay="indefinite"/>
                      </p:stCondLst>
                      <p:childTnLst>
                        <p:par>
                          <p:cTn id="1033" fill="hold">
                            <p:stCondLst>
                              <p:cond delay="0"/>
                            </p:stCondLst>
                            <p:childTnLst>
                              <p:par>
                                <p:cTn id="1034" presetID="3" presetClass="entr" presetSubtype="10" fill="hold" grpId="0" nodeType="clickEffect">
                                  <p:stCondLst>
                                    <p:cond delay="0"/>
                                  </p:stCondLst>
                                  <p:childTnLst>
                                    <p:set>
                                      <p:cBhvr>
                                        <p:cTn id="1035" dur="1" fill="hold">
                                          <p:stCondLst>
                                            <p:cond delay="0"/>
                                          </p:stCondLst>
                                        </p:cTn>
                                        <p:tgtEl>
                                          <p:spTgt spid="250"/>
                                        </p:tgtEl>
                                        <p:attrNameLst>
                                          <p:attrName>style.visibility</p:attrName>
                                        </p:attrNameLst>
                                      </p:cBhvr>
                                      <p:to>
                                        <p:strVal val="visible"/>
                                      </p:to>
                                    </p:set>
                                    <p:animEffect transition="in" filter="blinds(horizontal)">
                                      <p:cBhvr>
                                        <p:cTn id="1036" dur="500"/>
                                        <p:tgtEl>
                                          <p:spTgt spid="250"/>
                                        </p:tgtEl>
                                      </p:cBhvr>
                                    </p:animEffect>
                                  </p:childTnLst>
                                </p:cTn>
                              </p:par>
                              <p:par>
                                <p:cTn id="1037" presetID="10" presetClass="exit" presetSubtype="0" fill="hold" grpId="2" nodeType="withEffect">
                                  <p:stCondLst>
                                    <p:cond delay="0"/>
                                  </p:stCondLst>
                                  <p:childTnLst>
                                    <p:animEffect transition="out" filter="fade">
                                      <p:cBhvr>
                                        <p:cTn id="1038" dur="2000"/>
                                        <p:tgtEl>
                                          <p:spTgt spid="248"/>
                                        </p:tgtEl>
                                      </p:cBhvr>
                                    </p:animEffect>
                                    <p:set>
                                      <p:cBhvr>
                                        <p:cTn id="1039" dur="1" fill="hold">
                                          <p:stCondLst>
                                            <p:cond delay="1999"/>
                                          </p:stCondLst>
                                        </p:cTn>
                                        <p:tgtEl>
                                          <p:spTgt spid="248"/>
                                        </p:tgtEl>
                                        <p:attrNameLst>
                                          <p:attrName>style.visibility</p:attrName>
                                        </p:attrNameLst>
                                      </p:cBhvr>
                                      <p:to>
                                        <p:strVal val="hidden"/>
                                      </p:to>
                                    </p:set>
                                  </p:childTnLst>
                                </p:cTn>
                              </p:par>
                              <p:par>
                                <p:cTn id="1040" presetID="10" presetClass="exit" presetSubtype="0" fill="hold" grpId="2" nodeType="withEffect">
                                  <p:stCondLst>
                                    <p:cond delay="0"/>
                                  </p:stCondLst>
                                  <p:childTnLst>
                                    <p:animEffect transition="out" filter="fade">
                                      <p:cBhvr>
                                        <p:cTn id="1041" dur="2000"/>
                                        <p:tgtEl>
                                          <p:spTgt spid="249"/>
                                        </p:tgtEl>
                                      </p:cBhvr>
                                    </p:animEffect>
                                    <p:set>
                                      <p:cBhvr>
                                        <p:cTn id="1042" dur="1" fill="hold">
                                          <p:stCondLst>
                                            <p:cond delay="1999"/>
                                          </p:stCondLst>
                                        </p:cTn>
                                        <p:tgtEl>
                                          <p:spTgt spid="249"/>
                                        </p:tgtEl>
                                        <p:attrNameLst>
                                          <p:attrName>style.visibility</p:attrName>
                                        </p:attrNameLst>
                                      </p:cBhvr>
                                      <p:to>
                                        <p:strVal val="hidden"/>
                                      </p:to>
                                    </p:set>
                                  </p:childTnLst>
                                </p:cTn>
                              </p:par>
                            </p:childTnLst>
                          </p:cTn>
                        </p:par>
                      </p:childTnLst>
                    </p:cTn>
                  </p:par>
                  <p:par>
                    <p:cTn id="1043" fill="hold">
                      <p:stCondLst>
                        <p:cond delay="indefinite"/>
                      </p:stCondLst>
                      <p:childTnLst>
                        <p:par>
                          <p:cTn id="1044" fill="hold">
                            <p:stCondLst>
                              <p:cond delay="0"/>
                            </p:stCondLst>
                            <p:childTnLst>
                              <p:par>
                                <p:cTn id="1045" presetID="22" presetClass="entr" presetSubtype="1" fill="hold" grpId="0" nodeType="clickEffect">
                                  <p:stCondLst>
                                    <p:cond delay="0"/>
                                  </p:stCondLst>
                                  <p:childTnLst>
                                    <p:set>
                                      <p:cBhvr>
                                        <p:cTn id="1046" dur="1" fill="hold">
                                          <p:stCondLst>
                                            <p:cond delay="0"/>
                                          </p:stCondLst>
                                        </p:cTn>
                                        <p:tgtEl>
                                          <p:spTgt spid="251"/>
                                        </p:tgtEl>
                                        <p:attrNameLst>
                                          <p:attrName>style.visibility</p:attrName>
                                        </p:attrNameLst>
                                      </p:cBhvr>
                                      <p:to>
                                        <p:strVal val="visible"/>
                                      </p:to>
                                    </p:set>
                                    <p:animEffect transition="in" filter="wipe(up)">
                                      <p:cBhvr>
                                        <p:cTn id="1047" dur="500"/>
                                        <p:tgtEl>
                                          <p:spTgt spid="251"/>
                                        </p:tgtEl>
                                      </p:cBhvr>
                                    </p:animEffect>
                                  </p:childTnLst>
                                </p:cTn>
                              </p:par>
                            </p:childTnLst>
                          </p:cTn>
                        </p:par>
                        <p:par>
                          <p:cTn id="1048" fill="hold">
                            <p:stCondLst>
                              <p:cond delay="500"/>
                            </p:stCondLst>
                            <p:childTnLst>
                              <p:par>
                                <p:cTn id="1049" presetID="35" presetClass="emph" presetSubtype="0" repeatCount="3000" fill="hold" grpId="1" nodeType="afterEffect">
                                  <p:stCondLst>
                                    <p:cond delay="0"/>
                                  </p:stCondLst>
                                  <p:childTnLst>
                                    <p:anim calcmode="discrete" valueType="str">
                                      <p:cBhvr>
                                        <p:cTn id="1050" dur="500" fill="hold"/>
                                        <p:tgtEl>
                                          <p:spTgt spid="251"/>
                                        </p:tgtEl>
                                        <p:attrNameLst>
                                          <p:attrName>style.visibility</p:attrName>
                                        </p:attrNameLst>
                                      </p:cBhvr>
                                      <p:tavLst>
                                        <p:tav tm="0">
                                          <p:val>
                                            <p:strVal val="hidden"/>
                                          </p:val>
                                        </p:tav>
                                        <p:tav tm="50000">
                                          <p:val>
                                            <p:strVal val="visible"/>
                                          </p:val>
                                        </p:tav>
                                      </p:tavLst>
                                    </p:anim>
                                  </p:childTnLst>
                                </p:cTn>
                              </p:par>
                            </p:childTnLst>
                          </p:cTn>
                        </p:par>
                      </p:childTnLst>
                    </p:cTn>
                  </p:par>
                  <p:par>
                    <p:cTn id="1051" fill="hold">
                      <p:stCondLst>
                        <p:cond delay="indefinite"/>
                      </p:stCondLst>
                      <p:childTnLst>
                        <p:par>
                          <p:cTn id="1052" fill="hold">
                            <p:stCondLst>
                              <p:cond delay="0"/>
                            </p:stCondLst>
                            <p:childTnLst>
                              <p:par>
                                <p:cTn id="1053" presetID="3" presetClass="entr" presetSubtype="10" fill="hold" grpId="0" nodeType="clickEffect">
                                  <p:stCondLst>
                                    <p:cond delay="0"/>
                                  </p:stCondLst>
                                  <p:childTnLst>
                                    <p:set>
                                      <p:cBhvr>
                                        <p:cTn id="1054" dur="1" fill="hold">
                                          <p:stCondLst>
                                            <p:cond delay="0"/>
                                          </p:stCondLst>
                                        </p:cTn>
                                        <p:tgtEl>
                                          <p:spTgt spid="252"/>
                                        </p:tgtEl>
                                        <p:attrNameLst>
                                          <p:attrName>style.visibility</p:attrName>
                                        </p:attrNameLst>
                                      </p:cBhvr>
                                      <p:to>
                                        <p:strVal val="visible"/>
                                      </p:to>
                                    </p:set>
                                    <p:animEffect transition="in" filter="blinds(horizontal)">
                                      <p:cBhvr>
                                        <p:cTn id="1055" dur="500"/>
                                        <p:tgtEl>
                                          <p:spTgt spid="252"/>
                                        </p:tgtEl>
                                      </p:cBhvr>
                                    </p:animEffect>
                                  </p:childTnLst>
                                </p:cTn>
                              </p:par>
                              <p:par>
                                <p:cTn id="1056" presetID="10" presetClass="exit" presetSubtype="0" fill="hold" grpId="2" nodeType="withEffect">
                                  <p:stCondLst>
                                    <p:cond delay="0"/>
                                  </p:stCondLst>
                                  <p:childTnLst>
                                    <p:animEffect transition="out" filter="fade">
                                      <p:cBhvr>
                                        <p:cTn id="1057" dur="2000"/>
                                        <p:tgtEl>
                                          <p:spTgt spid="251"/>
                                        </p:tgtEl>
                                      </p:cBhvr>
                                    </p:animEffect>
                                    <p:set>
                                      <p:cBhvr>
                                        <p:cTn id="1058" dur="1" fill="hold">
                                          <p:stCondLst>
                                            <p:cond delay="1999"/>
                                          </p:stCondLst>
                                        </p:cTn>
                                        <p:tgtEl>
                                          <p:spTgt spid="251"/>
                                        </p:tgtEl>
                                        <p:attrNameLst>
                                          <p:attrName>style.visibility</p:attrName>
                                        </p:attrNameLst>
                                      </p:cBhvr>
                                      <p:to>
                                        <p:strVal val="hidden"/>
                                      </p:to>
                                    </p:set>
                                  </p:childTnLst>
                                </p:cTn>
                              </p:par>
                            </p:childTnLst>
                          </p:cTn>
                        </p:par>
                      </p:childTnLst>
                    </p:cTn>
                  </p:par>
                  <p:par>
                    <p:cTn id="1059" fill="hold">
                      <p:stCondLst>
                        <p:cond delay="indefinite"/>
                      </p:stCondLst>
                      <p:childTnLst>
                        <p:par>
                          <p:cTn id="1060" fill="hold">
                            <p:stCondLst>
                              <p:cond delay="0"/>
                            </p:stCondLst>
                            <p:childTnLst>
                              <p:par>
                                <p:cTn id="1061" presetID="22" presetClass="entr" presetSubtype="1" fill="hold" grpId="0" nodeType="clickEffect">
                                  <p:stCondLst>
                                    <p:cond delay="0"/>
                                  </p:stCondLst>
                                  <p:childTnLst>
                                    <p:set>
                                      <p:cBhvr>
                                        <p:cTn id="1062" dur="1" fill="hold">
                                          <p:stCondLst>
                                            <p:cond delay="0"/>
                                          </p:stCondLst>
                                        </p:cTn>
                                        <p:tgtEl>
                                          <p:spTgt spid="253"/>
                                        </p:tgtEl>
                                        <p:attrNameLst>
                                          <p:attrName>style.visibility</p:attrName>
                                        </p:attrNameLst>
                                      </p:cBhvr>
                                      <p:to>
                                        <p:strVal val="visible"/>
                                      </p:to>
                                    </p:set>
                                    <p:animEffect transition="in" filter="wipe(up)">
                                      <p:cBhvr>
                                        <p:cTn id="1063" dur="500"/>
                                        <p:tgtEl>
                                          <p:spTgt spid="253"/>
                                        </p:tgtEl>
                                      </p:cBhvr>
                                    </p:animEffect>
                                  </p:childTnLst>
                                </p:cTn>
                              </p:par>
                              <p:par>
                                <p:cTn id="1064" presetID="22" presetClass="entr" presetSubtype="1" fill="hold" grpId="0" nodeType="withEffect">
                                  <p:stCondLst>
                                    <p:cond delay="0"/>
                                  </p:stCondLst>
                                  <p:childTnLst>
                                    <p:set>
                                      <p:cBhvr>
                                        <p:cTn id="1065" dur="1" fill="hold">
                                          <p:stCondLst>
                                            <p:cond delay="0"/>
                                          </p:stCondLst>
                                        </p:cTn>
                                        <p:tgtEl>
                                          <p:spTgt spid="254"/>
                                        </p:tgtEl>
                                        <p:attrNameLst>
                                          <p:attrName>style.visibility</p:attrName>
                                        </p:attrNameLst>
                                      </p:cBhvr>
                                      <p:to>
                                        <p:strVal val="visible"/>
                                      </p:to>
                                    </p:set>
                                    <p:animEffect transition="in" filter="wipe(up)">
                                      <p:cBhvr>
                                        <p:cTn id="1066" dur="500"/>
                                        <p:tgtEl>
                                          <p:spTgt spid="254"/>
                                        </p:tgtEl>
                                      </p:cBhvr>
                                    </p:animEffect>
                                  </p:childTnLst>
                                </p:cTn>
                              </p:par>
                            </p:childTnLst>
                          </p:cTn>
                        </p:par>
                        <p:par>
                          <p:cTn id="1067" fill="hold">
                            <p:stCondLst>
                              <p:cond delay="500"/>
                            </p:stCondLst>
                            <p:childTnLst>
                              <p:par>
                                <p:cTn id="1068" presetID="35" presetClass="emph" presetSubtype="0" repeatCount="3000" fill="hold" grpId="1" nodeType="afterEffect">
                                  <p:stCondLst>
                                    <p:cond delay="0"/>
                                  </p:stCondLst>
                                  <p:childTnLst>
                                    <p:anim calcmode="discrete" valueType="str">
                                      <p:cBhvr>
                                        <p:cTn id="1069" dur="500" fill="hold"/>
                                        <p:tgtEl>
                                          <p:spTgt spid="253"/>
                                        </p:tgtEl>
                                        <p:attrNameLst>
                                          <p:attrName>style.visibility</p:attrName>
                                        </p:attrNameLst>
                                      </p:cBhvr>
                                      <p:tavLst>
                                        <p:tav tm="0">
                                          <p:val>
                                            <p:strVal val="hidden"/>
                                          </p:val>
                                        </p:tav>
                                        <p:tav tm="50000">
                                          <p:val>
                                            <p:strVal val="visible"/>
                                          </p:val>
                                        </p:tav>
                                      </p:tavLst>
                                    </p:anim>
                                  </p:childTnLst>
                                </p:cTn>
                              </p:par>
                              <p:par>
                                <p:cTn id="1070" presetID="35" presetClass="emph" presetSubtype="0" repeatCount="3000" fill="hold" grpId="1" nodeType="withEffect">
                                  <p:stCondLst>
                                    <p:cond delay="0"/>
                                  </p:stCondLst>
                                  <p:childTnLst>
                                    <p:anim calcmode="discrete" valueType="str">
                                      <p:cBhvr>
                                        <p:cTn id="1071" dur="500" fill="hold"/>
                                        <p:tgtEl>
                                          <p:spTgt spid="254"/>
                                        </p:tgtEl>
                                        <p:attrNameLst>
                                          <p:attrName>style.visibility</p:attrName>
                                        </p:attrNameLst>
                                      </p:cBhvr>
                                      <p:tavLst>
                                        <p:tav tm="0">
                                          <p:val>
                                            <p:strVal val="hidden"/>
                                          </p:val>
                                        </p:tav>
                                        <p:tav tm="50000">
                                          <p:val>
                                            <p:strVal val="visible"/>
                                          </p:val>
                                        </p:tav>
                                      </p:tavLst>
                                    </p:anim>
                                  </p:childTnLst>
                                </p:cTn>
                              </p:par>
                            </p:childTnLst>
                          </p:cTn>
                        </p:par>
                      </p:childTnLst>
                    </p:cTn>
                  </p:par>
                  <p:par>
                    <p:cTn id="1072" fill="hold">
                      <p:stCondLst>
                        <p:cond delay="indefinite"/>
                      </p:stCondLst>
                      <p:childTnLst>
                        <p:par>
                          <p:cTn id="1073" fill="hold">
                            <p:stCondLst>
                              <p:cond delay="0"/>
                            </p:stCondLst>
                            <p:childTnLst>
                              <p:par>
                                <p:cTn id="1074" presetID="3" presetClass="entr" presetSubtype="10" fill="hold" grpId="0" nodeType="clickEffect">
                                  <p:stCondLst>
                                    <p:cond delay="0"/>
                                  </p:stCondLst>
                                  <p:childTnLst>
                                    <p:set>
                                      <p:cBhvr>
                                        <p:cTn id="1075" dur="1" fill="hold">
                                          <p:stCondLst>
                                            <p:cond delay="0"/>
                                          </p:stCondLst>
                                        </p:cTn>
                                        <p:tgtEl>
                                          <p:spTgt spid="255"/>
                                        </p:tgtEl>
                                        <p:attrNameLst>
                                          <p:attrName>style.visibility</p:attrName>
                                        </p:attrNameLst>
                                      </p:cBhvr>
                                      <p:to>
                                        <p:strVal val="visible"/>
                                      </p:to>
                                    </p:set>
                                    <p:animEffect transition="in" filter="blinds(horizontal)">
                                      <p:cBhvr>
                                        <p:cTn id="1076" dur="500"/>
                                        <p:tgtEl>
                                          <p:spTgt spid="255"/>
                                        </p:tgtEl>
                                      </p:cBhvr>
                                    </p:animEffect>
                                  </p:childTnLst>
                                </p:cTn>
                              </p:par>
                              <p:par>
                                <p:cTn id="1077" presetID="10" presetClass="exit" presetSubtype="0" fill="hold" grpId="2" nodeType="withEffect">
                                  <p:stCondLst>
                                    <p:cond delay="0"/>
                                  </p:stCondLst>
                                  <p:childTnLst>
                                    <p:animEffect transition="out" filter="fade">
                                      <p:cBhvr>
                                        <p:cTn id="1078" dur="2000"/>
                                        <p:tgtEl>
                                          <p:spTgt spid="253"/>
                                        </p:tgtEl>
                                      </p:cBhvr>
                                    </p:animEffect>
                                    <p:set>
                                      <p:cBhvr>
                                        <p:cTn id="1079" dur="1" fill="hold">
                                          <p:stCondLst>
                                            <p:cond delay="1999"/>
                                          </p:stCondLst>
                                        </p:cTn>
                                        <p:tgtEl>
                                          <p:spTgt spid="253"/>
                                        </p:tgtEl>
                                        <p:attrNameLst>
                                          <p:attrName>style.visibility</p:attrName>
                                        </p:attrNameLst>
                                      </p:cBhvr>
                                      <p:to>
                                        <p:strVal val="hidden"/>
                                      </p:to>
                                    </p:set>
                                  </p:childTnLst>
                                </p:cTn>
                              </p:par>
                              <p:par>
                                <p:cTn id="1080" presetID="10" presetClass="exit" presetSubtype="0" fill="hold" grpId="2" nodeType="withEffect">
                                  <p:stCondLst>
                                    <p:cond delay="0"/>
                                  </p:stCondLst>
                                  <p:childTnLst>
                                    <p:animEffect transition="out" filter="fade">
                                      <p:cBhvr>
                                        <p:cTn id="1081" dur="2000"/>
                                        <p:tgtEl>
                                          <p:spTgt spid="254"/>
                                        </p:tgtEl>
                                      </p:cBhvr>
                                    </p:animEffect>
                                    <p:set>
                                      <p:cBhvr>
                                        <p:cTn id="1082" dur="1" fill="hold">
                                          <p:stCondLst>
                                            <p:cond delay="1999"/>
                                          </p:stCondLst>
                                        </p:cTn>
                                        <p:tgtEl>
                                          <p:spTgt spid="254"/>
                                        </p:tgtEl>
                                        <p:attrNameLst>
                                          <p:attrName>style.visibility</p:attrName>
                                        </p:attrNameLst>
                                      </p:cBhvr>
                                      <p:to>
                                        <p:strVal val="hidden"/>
                                      </p:to>
                                    </p:set>
                                  </p:childTnLst>
                                </p:cTn>
                              </p:par>
                            </p:childTnLst>
                          </p:cTn>
                        </p:par>
                      </p:childTnLst>
                    </p:cTn>
                  </p:par>
                  <p:par>
                    <p:cTn id="1083" fill="hold">
                      <p:stCondLst>
                        <p:cond delay="indefinite"/>
                      </p:stCondLst>
                      <p:childTnLst>
                        <p:par>
                          <p:cTn id="1084" fill="hold">
                            <p:stCondLst>
                              <p:cond delay="0"/>
                            </p:stCondLst>
                            <p:childTnLst>
                              <p:par>
                                <p:cTn id="1085" presetID="22" presetClass="entr" presetSubtype="1" fill="hold" grpId="0" nodeType="clickEffect">
                                  <p:stCondLst>
                                    <p:cond delay="0"/>
                                  </p:stCondLst>
                                  <p:childTnLst>
                                    <p:set>
                                      <p:cBhvr>
                                        <p:cTn id="1086" dur="1" fill="hold">
                                          <p:stCondLst>
                                            <p:cond delay="0"/>
                                          </p:stCondLst>
                                        </p:cTn>
                                        <p:tgtEl>
                                          <p:spTgt spid="256"/>
                                        </p:tgtEl>
                                        <p:attrNameLst>
                                          <p:attrName>style.visibility</p:attrName>
                                        </p:attrNameLst>
                                      </p:cBhvr>
                                      <p:to>
                                        <p:strVal val="visible"/>
                                      </p:to>
                                    </p:set>
                                    <p:animEffect transition="in" filter="wipe(up)">
                                      <p:cBhvr>
                                        <p:cTn id="1087" dur="500"/>
                                        <p:tgtEl>
                                          <p:spTgt spid="256"/>
                                        </p:tgtEl>
                                      </p:cBhvr>
                                    </p:animEffect>
                                  </p:childTnLst>
                                </p:cTn>
                              </p:par>
                              <p:par>
                                <p:cTn id="1088" presetID="22" presetClass="entr" presetSubtype="1" fill="hold" grpId="0" nodeType="withEffect">
                                  <p:stCondLst>
                                    <p:cond delay="0"/>
                                  </p:stCondLst>
                                  <p:childTnLst>
                                    <p:set>
                                      <p:cBhvr>
                                        <p:cTn id="1089" dur="1" fill="hold">
                                          <p:stCondLst>
                                            <p:cond delay="0"/>
                                          </p:stCondLst>
                                        </p:cTn>
                                        <p:tgtEl>
                                          <p:spTgt spid="257"/>
                                        </p:tgtEl>
                                        <p:attrNameLst>
                                          <p:attrName>style.visibility</p:attrName>
                                        </p:attrNameLst>
                                      </p:cBhvr>
                                      <p:to>
                                        <p:strVal val="visible"/>
                                      </p:to>
                                    </p:set>
                                    <p:animEffect transition="in" filter="wipe(up)">
                                      <p:cBhvr>
                                        <p:cTn id="1090" dur="500"/>
                                        <p:tgtEl>
                                          <p:spTgt spid="257"/>
                                        </p:tgtEl>
                                      </p:cBhvr>
                                    </p:animEffect>
                                  </p:childTnLst>
                                </p:cTn>
                              </p:par>
                            </p:childTnLst>
                          </p:cTn>
                        </p:par>
                        <p:par>
                          <p:cTn id="1091" fill="hold">
                            <p:stCondLst>
                              <p:cond delay="500"/>
                            </p:stCondLst>
                            <p:childTnLst>
                              <p:par>
                                <p:cTn id="1092" presetID="35" presetClass="emph" presetSubtype="0" repeatCount="3000" fill="hold" grpId="1" nodeType="afterEffect">
                                  <p:stCondLst>
                                    <p:cond delay="0"/>
                                  </p:stCondLst>
                                  <p:childTnLst>
                                    <p:anim calcmode="discrete" valueType="str">
                                      <p:cBhvr>
                                        <p:cTn id="1093" dur="500" fill="hold"/>
                                        <p:tgtEl>
                                          <p:spTgt spid="256"/>
                                        </p:tgtEl>
                                        <p:attrNameLst>
                                          <p:attrName>style.visibility</p:attrName>
                                        </p:attrNameLst>
                                      </p:cBhvr>
                                      <p:tavLst>
                                        <p:tav tm="0">
                                          <p:val>
                                            <p:strVal val="hidden"/>
                                          </p:val>
                                        </p:tav>
                                        <p:tav tm="50000">
                                          <p:val>
                                            <p:strVal val="visible"/>
                                          </p:val>
                                        </p:tav>
                                      </p:tavLst>
                                    </p:anim>
                                  </p:childTnLst>
                                </p:cTn>
                              </p:par>
                              <p:par>
                                <p:cTn id="1094" presetID="35" presetClass="emph" presetSubtype="0" repeatCount="3000" fill="hold" grpId="1" nodeType="withEffect">
                                  <p:stCondLst>
                                    <p:cond delay="0"/>
                                  </p:stCondLst>
                                  <p:childTnLst>
                                    <p:anim calcmode="discrete" valueType="str">
                                      <p:cBhvr>
                                        <p:cTn id="1095" dur="500" fill="hold"/>
                                        <p:tgtEl>
                                          <p:spTgt spid="257"/>
                                        </p:tgtEl>
                                        <p:attrNameLst>
                                          <p:attrName>style.visibility</p:attrName>
                                        </p:attrNameLst>
                                      </p:cBhvr>
                                      <p:tavLst>
                                        <p:tav tm="0">
                                          <p:val>
                                            <p:strVal val="hidden"/>
                                          </p:val>
                                        </p:tav>
                                        <p:tav tm="50000">
                                          <p:val>
                                            <p:strVal val="visible"/>
                                          </p:val>
                                        </p:tav>
                                      </p:tavLst>
                                    </p:anim>
                                  </p:childTnLst>
                                </p:cTn>
                              </p:par>
                            </p:childTnLst>
                          </p:cTn>
                        </p:par>
                      </p:childTnLst>
                    </p:cTn>
                  </p:par>
                  <p:par>
                    <p:cTn id="1096" fill="hold">
                      <p:stCondLst>
                        <p:cond delay="indefinite"/>
                      </p:stCondLst>
                      <p:childTnLst>
                        <p:par>
                          <p:cTn id="1097" fill="hold">
                            <p:stCondLst>
                              <p:cond delay="0"/>
                            </p:stCondLst>
                            <p:childTnLst>
                              <p:par>
                                <p:cTn id="1098" presetID="3" presetClass="entr" presetSubtype="10" fill="hold" grpId="0" nodeType="clickEffect">
                                  <p:stCondLst>
                                    <p:cond delay="0"/>
                                  </p:stCondLst>
                                  <p:childTnLst>
                                    <p:set>
                                      <p:cBhvr>
                                        <p:cTn id="1099" dur="1" fill="hold">
                                          <p:stCondLst>
                                            <p:cond delay="0"/>
                                          </p:stCondLst>
                                        </p:cTn>
                                        <p:tgtEl>
                                          <p:spTgt spid="258"/>
                                        </p:tgtEl>
                                        <p:attrNameLst>
                                          <p:attrName>style.visibility</p:attrName>
                                        </p:attrNameLst>
                                      </p:cBhvr>
                                      <p:to>
                                        <p:strVal val="visible"/>
                                      </p:to>
                                    </p:set>
                                    <p:animEffect transition="in" filter="blinds(horizontal)">
                                      <p:cBhvr>
                                        <p:cTn id="1100" dur="500"/>
                                        <p:tgtEl>
                                          <p:spTgt spid="258"/>
                                        </p:tgtEl>
                                      </p:cBhvr>
                                    </p:animEffect>
                                  </p:childTnLst>
                                </p:cTn>
                              </p:par>
                              <p:par>
                                <p:cTn id="1101" presetID="10" presetClass="exit" presetSubtype="0" fill="hold" grpId="2" nodeType="withEffect">
                                  <p:stCondLst>
                                    <p:cond delay="0"/>
                                  </p:stCondLst>
                                  <p:childTnLst>
                                    <p:animEffect transition="out" filter="fade">
                                      <p:cBhvr>
                                        <p:cTn id="1102" dur="2000"/>
                                        <p:tgtEl>
                                          <p:spTgt spid="256"/>
                                        </p:tgtEl>
                                      </p:cBhvr>
                                    </p:animEffect>
                                    <p:set>
                                      <p:cBhvr>
                                        <p:cTn id="1103" dur="1" fill="hold">
                                          <p:stCondLst>
                                            <p:cond delay="1999"/>
                                          </p:stCondLst>
                                        </p:cTn>
                                        <p:tgtEl>
                                          <p:spTgt spid="256"/>
                                        </p:tgtEl>
                                        <p:attrNameLst>
                                          <p:attrName>style.visibility</p:attrName>
                                        </p:attrNameLst>
                                      </p:cBhvr>
                                      <p:to>
                                        <p:strVal val="hidden"/>
                                      </p:to>
                                    </p:set>
                                  </p:childTnLst>
                                </p:cTn>
                              </p:par>
                              <p:par>
                                <p:cTn id="1104" presetID="10" presetClass="exit" presetSubtype="0" fill="hold" grpId="2" nodeType="withEffect">
                                  <p:stCondLst>
                                    <p:cond delay="0"/>
                                  </p:stCondLst>
                                  <p:childTnLst>
                                    <p:animEffect transition="out" filter="fade">
                                      <p:cBhvr>
                                        <p:cTn id="1105" dur="2000"/>
                                        <p:tgtEl>
                                          <p:spTgt spid="257"/>
                                        </p:tgtEl>
                                      </p:cBhvr>
                                    </p:animEffect>
                                    <p:set>
                                      <p:cBhvr>
                                        <p:cTn id="1106" dur="1" fill="hold">
                                          <p:stCondLst>
                                            <p:cond delay="1999"/>
                                          </p:stCondLst>
                                        </p:cTn>
                                        <p:tgtEl>
                                          <p:spTgt spid="257"/>
                                        </p:tgtEl>
                                        <p:attrNameLst>
                                          <p:attrName>style.visibility</p:attrName>
                                        </p:attrNameLst>
                                      </p:cBhvr>
                                      <p:to>
                                        <p:strVal val="hidden"/>
                                      </p:to>
                                    </p:set>
                                  </p:childTnLst>
                                </p:cTn>
                              </p:par>
                            </p:childTnLst>
                          </p:cTn>
                        </p:par>
                      </p:childTnLst>
                    </p:cTn>
                  </p:par>
                  <p:par>
                    <p:cTn id="1107" fill="hold">
                      <p:stCondLst>
                        <p:cond delay="indefinite"/>
                      </p:stCondLst>
                      <p:childTnLst>
                        <p:par>
                          <p:cTn id="1108" fill="hold">
                            <p:stCondLst>
                              <p:cond delay="0"/>
                            </p:stCondLst>
                            <p:childTnLst>
                              <p:par>
                                <p:cTn id="1109" presetID="22" presetClass="entr" presetSubtype="1" fill="hold" grpId="0" nodeType="clickEffect">
                                  <p:stCondLst>
                                    <p:cond delay="0"/>
                                  </p:stCondLst>
                                  <p:childTnLst>
                                    <p:set>
                                      <p:cBhvr>
                                        <p:cTn id="1110" dur="1" fill="hold">
                                          <p:stCondLst>
                                            <p:cond delay="0"/>
                                          </p:stCondLst>
                                        </p:cTn>
                                        <p:tgtEl>
                                          <p:spTgt spid="259"/>
                                        </p:tgtEl>
                                        <p:attrNameLst>
                                          <p:attrName>style.visibility</p:attrName>
                                        </p:attrNameLst>
                                      </p:cBhvr>
                                      <p:to>
                                        <p:strVal val="visible"/>
                                      </p:to>
                                    </p:set>
                                    <p:animEffect transition="in" filter="wipe(up)">
                                      <p:cBhvr>
                                        <p:cTn id="1111" dur="500"/>
                                        <p:tgtEl>
                                          <p:spTgt spid="259"/>
                                        </p:tgtEl>
                                      </p:cBhvr>
                                    </p:animEffect>
                                  </p:childTnLst>
                                </p:cTn>
                              </p:par>
                            </p:childTnLst>
                          </p:cTn>
                        </p:par>
                        <p:par>
                          <p:cTn id="1112" fill="hold">
                            <p:stCondLst>
                              <p:cond delay="500"/>
                            </p:stCondLst>
                            <p:childTnLst>
                              <p:par>
                                <p:cTn id="1113" presetID="35" presetClass="emph" presetSubtype="0" repeatCount="3000" fill="hold" grpId="1" nodeType="afterEffect">
                                  <p:stCondLst>
                                    <p:cond delay="0"/>
                                  </p:stCondLst>
                                  <p:childTnLst>
                                    <p:anim calcmode="discrete" valueType="str">
                                      <p:cBhvr>
                                        <p:cTn id="1114" dur="500" fill="hold"/>
                                        <p:tgtEl>
                                          <p:spTgt spid="259"/>
                                        </p:tgtEl>
                                        <p:attrNameLst>
                                          <p:attrName>style.visibility</p:attrName>
                                        </p:attrNameLst>
                                      </p:cBhvr>
                                      <p:tavLst>
                                        <p:tav tm="0">
                                          <p:val>
                                            <p:strVal val="hidden"/>
                                          </p:val>
                                        </p:tav>
                                        <p:tav tm="50000">
                                          <p:val>
                                            <p:strVal val="visible"/>
                                          </p:val>
                                        </p:tav>
                                      </p:tavLst>
                                    </p:anim>
                                  </p:childTnLst>
                                </p:cTn>
                              </p:par>
                            </p:childTnLst>
                          </p:cTn>
                        </p:par>
                      </p:childTnLst>
                    </p:cTn>
                  </p:par>
                  <p:par>
                    <p:cTn id="1115" fill="hold">
                      <p:stCondLst>
                        <p:cond delay="indefinite"/>
                      </p:stCondLst>
                      <p:childTnLst>
                        <p:par>
                          <p:cTn id="1116" fill="hold">
                            <p:stCondLst>
                              <p:cond delay="0"/>
                            </p:stCondLst>
                            <p:childTnLst>
                              <p:par>
                                <p:cTn id="1117" presetID="3" presetClass="entr" presetSubtype="10" fill="hold" grpId="0" nodeType="clickEffect">
                                  <p:stCondLst>
                                    <p:cond delay="0"/>
                                  </p:stCondLst>
                                  <p:childTnLst>
                                    <p:set>
                                      <p:cBhvr>
                                        <p:cTn id="1118" dur="1" fill="hold">
                                          <p:stCondLst>
                                            <p:cond delay="0"/>
                                          </p:stCondLst>
                                        </p:cTn>
                                        <p:tgtEl>
                                          <p:spTgt spid="260"/>
                                        </p:tgtEl>
                                        <p:attrNameLst>
                                          <p:attrName>style.visibility</p:attrName>
                                        </p:attrNameLst>
                                      </p:cBhvr>
                                      <p:to>
                                        <p:strVal val="visible"/>
                                      </p:to>
                                    </p:set>
                                    <p:animEffect transition="in" filter="blinds(horizontal)">
                                      <p:cBhvr>
                                        <p:cTn id="1119" dur="500"/>
                                        <p:tgtEl>
                                          <p:spTgt spid="260"/>
                                        </p:tgtEl>
                                      </p:cBhvr>
                                    </p:animEffect>
                                  </p:childTnLst>
                                </p:cTn>
                              </p:par>
                              <p:par>
                                <p:cTn id="1120" presetID="10" presetClass="exit" presetSubtype="0" fill="hold" grpId="2" nodeType="withEffect">
                                  <p:stCondLst>
                                    <p:cond delay="0"/>
                                  </p:stCondLst>
                                  <p:childTnLst>
                                    <p:animEffect transition="out" filter="fade">
                                      <p:cBhvr>
                                        <p:cTn id="1121" dur="2000"/>
                                        <p:tgtEl>
                                          <p:spTgt spid="259"/>
                                        </p:tgtEl>
                                      </p:cBhvr>
                                    </p:animEffect>
                                    <p:set>
                                      <p:cBhvr>
                                        <p:cTn id="1122" dur="1" fill="hold">
                                          <p:stCondLst>
                                            <p:cond delay="1999"/>
                                          </p:stCondLst>
                                        </p:cTn>
                                        <p:tgtEl>
                                          <p:spTgt spid="259"/>
                                        </p:tgtEl>
                                        <p:attrNameLst>
                                          <p:attrName>style.visibility</p:attrName>
                                        </p:attrNameLst>
                                      </p:cBhvr>
                                      <p:to>
                                        <p:strVal val="hidden"/>
                                      </p:to>
                                    </p:set>
                                  </p:childTnLst>
                                </p:cTn>
                              </p:par>
                            </p:childTnLst>
                          </p:cTn>
                        </p:par>
                      </p:childTnLst>
                    </p:cTn>
                  </p:par>
                  <p:par>
                    <p:cTn id="1123" fill="hold">
                      <p:stCondLst>
                        <p:cond delay="indefinite"/>
                      </p:stCondLst>
                      <p:childTnLst>
                        <p:par>
                          <p:cTn id="1124" fill="hold">
                            <p:stCondLst>
                              <p:cond delay="0"/>
                            </p:stCondLst>
                            <p:childTnLst>
                              <p:par>
                                <p:cTn id="1125" presetID="22" presetClass="entr" presetSubtype="1" fill="hold" grpId="0" nodeType="clickEffect">
                                  <p:stCondLst>
                                    <p:cond delay="0"/>
                                  </p:stCondLst>
                                  <p:childTnLst>
                                    <p:set>
                                      <p:cBhvr>
                                        <p:cTn id="1126" dur="1" fill="hold">
                                          <p:stCondLst>
                                            <p:cond delay="0"/>
                                          </p:stCondLst>
                                        </p:cTn>
                                        <p:tgtEl>
                                          <p:spTgt spid="261"/>
                                        </p:tgtEl>
                                        <p:attrNameLst>
                                          <p:attrName>style.visibility</p:attrName>
                                        </p:attrNameLst>
                                      </p:cBhvr>
                                      <p:to>
                                        <p:strVal val="visible"/>
                                      </p:to>
                                    </p:set>
                                    <p:animEffect transition="in" filter="wipe(up)">
                                      <p:cBhvr>
                                        <p:cTn id="1127" dur="500"/>
                                        <p:tgtEl>
                                          <p:spTgt spid="261"/>
                                        </p:tgtEl>
                                      </p:cBhvr>
                                    </p:animEffect>
                                  </p:childTnLst>
                                </p:cTn>
                              </p:par>
                              <p:par>
                                <p:cTn id="1128" presetID="22" presetClass="entr" presetSubtype="1" fill="hold" grpId="0" nodeType="withEffect">
                                  <p:stCondLst>
                                    <p:cond delay="0"/>
                                  </p:stCondLst>
                                  <p:childTnLst>
                                    <p:set>
                                      <p:cBhvr>
                                        <p:cTn id="1129" dur="1" fill="hold">
                                          <p:stCondLst>
                                            <p:cond delay="0"/>
                                          </p:stCondLst>
                                        </p:cTn>
                                        <p:tgtEl>
                                          <p:spTgt spid="262"/>
                                        </p:tgtEl>
                                        <p:attrNameLst>
                                          <p:attrName>style.visibility</p:attrName>
                                        </p:attrNameLst>
                                      </p:cBhvr>
                                      <p:to>
                                        <p:strVal val="visible"/>
                                      </p:to>
                                    </p:set>
                                    <p:animEffect transition="in" filter="wipe(up)">
                                      <p:cBhvr>
                                        <p:cTn id="1130" dur="500"/>
                                        <p:tgtEl>
                                          <p:spTgt spid="262"/>
                                        </p:tgtEl>
                                      </p:cBhvr>
                                    </p:animEffect>
                                  </p:childTnLst>
                                </p:cTn>
                              </p:par>
                            </p:childTnLst>
                          </p:cTn>
                        </p:par>
                        <p:par>
                          <p:cTn id="1131" fill="hold">
                            <p:stCondLst>
                              <p:cond delay="500"/>
                            </p:stCondLst>
                            <p:childTnLst>
                              <p:par>
                                <p:cTn id="1132" presetID="35" presetClass="emph" presetSubtype="0" repeatCount="3000" fill="hold" grpId="1" nodeType="afterEffect">
                                  <p:stCondLst>
                                    <p:cond delay="0"/>
                                  </p:stCondLst>
                                  <p:childTnLst>
                                    <p:anim calcmode="discrete" valueType="str">
                                      <p:cBhvr>
                                        <p:cTn id="1133" dur="500" fill="hold"/>
                                        <p:tgtEl>
                                          <p:spTgt spid="261"/>
                                        </p:tgtEl>
                                        <p:attrNameLst>
                                          <p:attrName>style.visibility</p:attrName>
                                        </p:attrNameLst>
                                      </p:cBhvr>
                                      <p:tavLst>
                                        <p:tav tm="0">
                                          <p:val>
                                            <p:strVal val="hidden"/>
                                          </p:val>
                                        </p:tav>
                                        <p:tav tm="50000">
                                          <p:val>
                                            <p:strVal val="visible"/>
                                          </p:val>
                                        </p:tav>
                                      </p:tavLst>
                                    </p:anim>
                                  </p:childTnLst>
                                </p:cTn>
                              </p:par>
                              <p:par>
                                <p:cTn id="1134" presetID="35" presetClass="emph" presetSubtype="0" repeatCount="3000" fill="hold" grpId="1" nodeType="withEffect">
                                  <p:stCondLst>
                                    <p:cond delay="0"/>
                                  </p:stCondLst>
                                  <p:childTnLst>
                                    <p:anim calcmode="discrete" valueType="str">
                                      <p:cBhvr>
                                        <p:cTn id="1135" dur="500" fill="hold"/>
                                        <p:tgtEl>
                                          <p:spTgt spid="262"/>
                                        </p:tgtEl>
                                        <p:attrNameLst>
                                          <p:attrName>style.visibility</p:attrName>
                                        </p:attrNameLst>
                                      </p:cBhvr>
                                      <p:tavLst>
                                        <p:tav tm="0">
                                          <p:val>
                                            <p:strVal val="hidden"/>
                                          </p:val>
                                        </p:tav>
                                        <p:tav tm="50000">
                                          <p:val>
                                            <p:strVal val="visible"/>
                                          </p:val>
                                        </p:tav>
                                      </p:tavLst>
                                    </p:anim>
                                  </p:childTnLst>
                                </p:cTn>
                              </p:par>
                            </p:childTnLst>
                          </p:cTn>
                        </p:par>
                      </p:childTnLst>
                    </p:cTn>
                  </p:par>
                  <p:par>
                    <p:cTn id="1136" fill="hold">
                      <p:stCondLst>
                        <p:cond delay="indefinite"/>
                      </p:stCondLst>
                      <p:childTnLst>
                        <p:par>
                          <p:cTn id="1137" fill="hold">
                            <p:stCondLst>
                              <p:cond delay="0"/>
                            </p:stCondLst>
                            <p:childTnLst>
                              <p:par>
                                <p:cTn id="1138" presetID="3" presetClass="entr" presetSubtype="10" fill="hold" grpId="0" nodeType="clickEffect">
                                  <p:stCondLst>
                                    <p:cond delay="0"/>
                                  </p:stCondLst>
                                  <p:childTnLst>
                                    <p:set>
                                      <p:cBhvr>
                                        <p:cTn id="1139" dur="1" fill="hold">
                                          <p:stCondLst>
                                            <p:cond delay="0"/>
                                          </p:stCondLst>
                                        </p:cTn>
                                        <p:tgtEl>
                                          <p:spTgt spid="263"/>
                                        </p:tgtEl>
                                        <p:attrNameLst>
                                          <p:attrName>style.visibility</p:attrName>
                                        </p:attrNameLst>
                                      </p:cBhvr>
                                      <p:to>
                                        <p:strVal val="visible"/>
                                      </p:to>
                                    </p:set>
                                    <p:animEffect transition="in" filter="blinds(horizontal)">
                                      <p:cBhvr>
                                        <p:cTn id="1140" dur="500"/>
                                        <p:tgtEl>
                                          <p:spTgt spid="263"/>
                                        </p:tgtEl>
                                      </p:cBhvr>
                                    </p:animEffect>
                                  </p:childTnLst>
                                </p:cTn>
                              </p:par>
                              <p:par>
                                <p:cTn id="1141" presetID="10" presetClass="exit" presetSubtype="0" fill="hold" grpId="2" nodeType="withEffect">
                                  <p:stCondLst>
                                    <p:cond delay="0"/>
                                  </p:stCondLst>
                                  <p:childTnLst>
                                    <p:animEffect transition="out" filter="fade">
                                      <p:cBhvr>
                                        <p:cTn id="1142" dur="2000"/>
                                        <p:tgtEl>
                                          <p:spTgt spid="261"/>
                                        </p:tgtEl>
                                      </p:cBhvr>
                                    </p:animEffect>
                                    <p:set>
                                      <p:cBhvr>
                                        <p:cTn id="1143" dur="1" fill="hold">
                                          <p:stCondLst>
                                            <p:cond delay="1999"/>
                                          </p:stCondLst>
                                        </p:cTn>
                                        <p:tgtEl>
                                          <p:spTgt spid="261"/>
                                        </p:tgtEl>
                                        <p:attrNameLst>
                                          <p:attrName>style.visibility</p:attrName>
                                        </p:attrNameLst>
                                      </p:cBhvr>
                                      <p:to>
                                        <p:strVal val="hidden"/>
                                      </p:to>
                                    </p:set>
                                  </p:childTnLst>
                                </p:cTn>
                              </p:par>
                              <p:par>
                                <p:cTn id="1144" presetID="10" presetClass="exit" presetSubtype="0" fill="hold" grpId="2" nodeType="withEffect">
                                  <p:stCondLst>
                                    <p:cond delay="0"/>
                                  </p:stCondLst>
                                  <p:childTnLst>
                                    <p:animEffect transition="out" filter="fade">
                                      <p:cBhvr>
                                        <p:cTn id="1145" dur="2000"/>
                                        <p:tgtEl>
                                          <p:spTgt spid="262"/>
                                        </p:tgtEl>
                                      </p:cBhvr>
                                    </p:animEffect>
                                    <p:set>
                                      <p:cBhvr>
                                        <p:cTn id="1146" dur="1" fill="hold">
                                          <p:stCondLst>
                                            <p:cond delay="1999"/>
                                          </p:stCondLst>
                                        </p:cTn>
                                        <p:tgtEl>
                                          <p:spTgt spid="262"/>
                                        </p:tgtEl>
                                        <p:attrNameLst>
                                          <p:attrName>style.visibility</p:attrName>
                                        </p:attrNameLst>
                                      </p:cBhvr>
                                      <p:to>
                                        <p:strVal val="hidden"/>
                                      </p:to>
                                    </p:set>
                                  </p:childTnLst>
                                </p:cTn>
                              </p:par>
                            </p:childTnLst>
                          </p:cTn>
                        </p:par>
                      </p:childTnLst>
                    </p:cTn>
                  </p:par>
                  <p:par>
                    <p:cTn id="1147" fill="hold">
                      <p:stCondLst>
                        <p:cond delay="indefinite"/>
                      </p:stCondLst>
                      <p:childTnLst>
                        <p:par>
                          <p:cTn id="1148" fill="hold">
                            <p:stCondLst>
                              <p:cond delay="0"/>
                            </p:stCondLst>
                            <p:childTnLst>
                              <p:par>
                                <p:cTn id="1149" presetID="22" presetClass="entr" presetSubtype="1" fill="hold" grpId="0" nodeType="clickEffect">
                                  <p:stCondLst>
                                    <p:cond delay="0"/>
                                  </p:stCondLst>
                                  <p:childTnLst>
                                    <p:set>
                                      <p:cBhvr>
                                        <p:cTn id="1150" dur="1" fill="hold">
                                          <p:stCondLst>
                                            <p:cond delay="0"/>
                                          </p:stCondLst>
                                        </p:cTn>
                                        <p:tgtEl>
                                          <p:spTgt spid="264"/>
                                        </p:tgtEl>
                                        <p:attrNameLst>
                                          <p:attrName>style.visibility</p:attrName>
                                        </p:attrNameLst>
                                      </p:cBhvr>
                                      <p:to>
                                        <p:strVal val="visible"/>
                                      </p:to>
                                    </p:set>
                                    <p:animEffect transition="in" filter="wipe(up)">
                                      <p:cBhvr>
                                        <p:cTn id="1151" dur="500"/>
                                        <p:tgtEl>
                                          <p:spTgt spid="264"/>
                                        </p:tgtEl>
                                      </p:cBhvr>
                                    </p:animEffect>
                                  </p:childTnLst>
                                </p:cTn>
                              </p:par>
                              <p:par>
                                <p:cTn id="1152" presetID="22" presetClass="entr" presetSubtype="1" fill="hold" grpId="0" nodeType="withEffect">
                                  <p:stCondLst>
                                    <p:cond delay="0"/>
                                  </p:stCondLst>
                                  <p:childTnLst>
                                    <p:set>
                                      <p:cBhvr>
                                        <p:cTn id="1153" dur="1" fill="hold">
                                          <p:stCondLst>
                                            <p:cond delay="0"/>
                                          </p:stCondLst>
                                        </p:cTn>
                                        <p:tgtEl>
                                          <p:spTgt spid="265"/>
                                        </p:tgtEl>
                                        <p:attrNameLst>
                                          <p:attrName>style.visibility</p:attrName>
                                        </p:attrNameLst>
                                      </p:cBhvr>
                                      <p:to>
                                        <p:strVal val="visible"/>
                                      </p:to>
                                    </p:set>
                                    <p:animEffect transition="in" filter="wipe(up)">
                                      <p:cBhvr>
                                        <p:cTn id="1154" dur="500"/>
                                        <p:tgtEl>
                                          <p:spTgt spid="265"/>
                                        </p:tgtEl>
                                      </p:cBhvr>
                                    </p:animEffect>
                                  </p:childTnLst>
                                </p:cTn>
                              </p:par>
                            </p:childTnLst>
                          </p:cTn>
                        </p:par>
                        <p:par>
                          <p:cTn id="1155" fill="hold">
                            <p:stCondLst>
                              <p:cond delay="500"/>
                            </p:stCondLst>
                            <p:childTnLst>
                              <p:par>
                                <p:cTn id="1156" presetID="35" presetClass="emph" presetSubtype="0" repeatCount="3000" fill="hold" grpId="1" nodeType="afterEffect">
                                  <p:stCondLst>
                                    <p:cond delay="0"/>
                                  </p:stCondLst>
                                  <p:childTnLst>
                                    <p:anim calcmode="discrete" valueType="str">
                                      <p:cBhvr>
                                        <p:cTn id="1157" dur="500" fill="hold"/>
                                        <p:tgtEl>
                                          <p:spTgt spid="264"/>
                                        </p:tgtEl>
                                        <p:attrNameLst>
                                          <p:attrName>style.visibility</p:attrName>
                                        </p:attrNameLst>
                                      </p:cBhvr>
                                      <p:tavLst>
                                        <p:tav tm="0">
                                          <p:val>
                                            <p:strVal val="hidden"/>
                                          </p:val>
                                        </p:tav>
                                        <p:tav tm="50000">
                                          <p:val>
                                            <p:strVal val="visible"/>
                                          </p:val>
                                        </p:tav>
                                      </p:tavLst>
                                    </p:anim>
                                  </p:childTnLst>
                                </p:cTn>
                              </p:par>
                              <p:par>
                                <p:cTn id="1158" presetID="35" presetClass="emph" presetSubtype="0" repeatCount="3000" fill="hold" grpId="1" nodeType="withEffect">
                                  <p:stCondLst>
                                    <p:cond delay="0"/>
                                  </p:stCondLst>
                                  <p:childTnLst>
                                    <p:anim calcmode="discrete" valueType="str">
                                      <p:cBhvr>
                                        <p:cTn id="1159" dur="500" fill="hold"/>
                                        <p:tgtEl>
                                          <p:spTgt spid="265"/>
                                        </p:tgtEl>
                                        <p:attrNameLst>
                                          <p:attrName>style.visibility</p:attrName>
                                        </p:attrNameLst>
                                      </p:cBhvr>
                                      <p:tavLst>
                                        <p:tav tm="0">
                                          <p:val>
                                            <p:strVal val="hidden"/>
                                          </p:val>
                                        </p:tav>
                                        <p:tav tm="50000">
                                          <p:val>
                                            <p:strVal val="visible"/>
                                          </p:val>
                                        </p:tav>
                                      </p:tavLst>
                                    </p:anim>
                                  </p:childTnLst>
                                </p:cTn>
                              </p:par>
                            </p:childTnLst>
                          </p:cTn>
                        </p:par>
                      </p:childTnLst>
                    </p:cTn>
                  </p:par>
                  <p:par>
                    <p:cTn id="1160" fill="hold">
                      <p:stCondLst>
                        <p:cond delay="indefinite"/>
                      </p:stCondLst>
                      <p:childTnLst>
                        <p:par>
                          <p:cTn id="1161" fill="hold">
                            <p:stCondLst>
                              <p:cond delay="0"/>
                            </p:stCondLst>
                            <p:childTnLst>
                              <p:par>
                                <p:cTn id="1162" presetID="3" presetClass="entr" presetSubtype="10" fill="hold" grpId="0" nodeType="clickEffect">
                                  <p:stCondLst>
                                    <p:cond delay="0"/>
                                  </p:stCondLst>
                                  <p:childTnLst>
                                    <p:set>
                                      <p:cBhvr>
                                        <p:cTn id="1163" dur="1" fill="hold">
                                          <p:stCondLst>
                                            <p:cond delay="0"/>
                                          </p:stCondLst>
                                        </p:cTn>
                                        <p:tgtEl>
                                          <p:spTgt spid="266"/>
                                        </p:tgtEl>
                                        <p:attrNameLst>
                                          <p:attrName>style.visibility</p:attrName>
                                        </p:attrNameLst>
                                      </p:cBhvr>
                                      <p:to>
                                        <p:strVal val="visible"/>
                                      </p:to>
                                    </p:set>
                                    <p:animEffect transition="in" filter="blinds(horizontal)">
                                      <p:cBhvr>
                                        <p:cTn id="1164" dur="500"/>
                                        <p:tgtEl>
                                          <p:spTgt spid="266"/>
                                        </p:tgtEl>
                                      </p:cBhvr>
                                    </p:animEffect>
                                  </p:childTnLst>
                                </p:cTn>
                              </p:par>
                              <p:par>
                                <p:cTn id="1165" presetID="10" presetClass="exit" presetSubtype="0" fill="hold" grpId="2" nodeType="withEffect">
                                  <p:stCondLst>
                                    <p:cond delay="0"/>
                                  </p:stCondLst>
                                  <p:childTnLst>
                                    <p:animEffect transition="out" filter="fade">
                                      <p:cBhvr>
                                        <p:cTn id="1166" dur="2000"/>
                                        <p:tgtEl>
                                          <p:spTgt spid="264"/>
                                        </p:tgtEl>
                                      </p:cBhvr>
                                    </p:animEffect>
                                    <p:set>
                                      <p:cBhvr>
                                        <p:cTn id="1167" dur="1" fill="hold">
                                          <p:stCondLst>
                                            <p:cond delay="1999"/>
                                          </p:stCondLst>
                                        </p:cTn>
                                        <p:tgtEl>
                                          <p:spTgt spid="264"/>
                                        </p:tgtEl>
                                        <p:attrNameLst>
                                          <p:attrName>style.visibility</p:attrName>
                                        </p:attrNameLst>
                                      </p:cBhvr>
                                      <p:to>
                                        <p:strVal val="hidden"/>
                                      </p:to>
                                    </p:set>
                                  </p:childTnLst>
                                </p:cTn>
                              </p:par>
                              <p:par>
                                <p:cTn id="1168" presetID="10" presetClass="exit" presetSubtype="0" fill="hold" grpId="2" nodeType="withEffect">
                                  <p:stCondLst>
                                    <p:cond delay="0"/>
                                  </p:stCondLst>
                                  <p:childTnLst>
                                    <p:animEffect transition="out" filter="fade">
                                      <p:cBhvr>
                                        <p:cTn id="1169" dur="2000"/>
                                        <p:tgtEl>
                                          <p:spTgt spid="265"/>
                                        </p:tgtEl>
                                      </p:cBhvr>
                                    </p:animEffect>
                                    <p:set>
                                      <p:cBhvr>
                                        <p:cTn id="1170" dur="1" fill="hold">
                                          <p:stCondLst>
                                            <p:cond delay="1999"/>
                                          </p:stCondLst>
                                        </p:cTn>
                                        <p:tgtEl>
                                          <p:spTgt spid="265"/>
                                        </p:tgtEl>
                                        <p:attrNameLst>
                                          <p:attrName>style.visibility</p:attrName>
                                        </p:attrNameLst>
                                      </p:cBhvr>
                                      <p:to>
                                        <p:strVal val="hidden"/>
                                      </p:to>
                                    </p:set>
                                  </p:childTnLst>
                                </p:cTn>
                              </p:par>
                            </p:childTnLst>
                          </p:cTn>
                        </p:par>
                      </p:childTnLst>
                    </p:cTn>
                  </p:par>
                  <p:par>
                    <p:cTn id="1171" fill="hold">
                      <p:stCondLst>
                        <p:cond delay="indefinite"/>
                      </p:stCondLst>
                      <p:childTnLst>
                        <p:par>
                          <p:cTn id="1172" fill="hold">
                            <p:stCondLst>
                              <p:cond delay="0"/>
                            </p:stCondLst>
                            <p:childTnLst>
                              <p:par>
                                <p:cTn id="1173" presetID="22" presetClass="entr" presetSubtype="1" fill="hold" grpId="0" nodeType="clickEffect">
                                  <p:stCondLst>
                                    <p:cond delay="0"/>
                                  </p:stCondLst>
                                  <p:childTnLst>
                                    <p:set>
                                      <p:cBhvr>
                                        <p:cTn id="1174" dur="1" fill="hold">
                                          <p:stCondLst>
                                            <p:cond delay="0"/>
                                          </p:stCondLst>
                                        </p:cTn>
                                        <p:tgtEl>
                                          <p:spTgt spid="269"/>
                                        </p:tgtEl>
                                        <p:attrNameLst>
                                          <p:attrName>style.visibility</p:attrName>
                                        </p:attrNameLst>
                                      </p:cBhvr>
                                      <p:to>
                                        <p:strVal val="visible"/>
                                      </p:to>
                                    </p:set>
                                    <p:animEffect transition="in" filter="wipe(up)">
                                      <p:cBhvr>
                                        <p:cTn id="1175" dur="500"/>
                                        <p:tgtEl>
                                          <p:spTgt spid="269"/>
                                        </p:tgtEl>
                                      </p:cBhvr>
                                    </p:animEffect>
                                  </p:childTnLst>
                                </p:cTn>
                              </p:par>
                              <p:par>
                                <p:cTn id="1176" presetID="22" presetClass="entr" presetSubtype="1" fill="hold" grpId="0" nodeType="withEffect">
                                  <p:stCondLst>
                                    <p:cond delay="0"/>
                                  </p:stCondLst>
                                  <p:childTnLst>
                                    <p:set>
                                      <p:cBhvr>
                                        <p:cTn id="1177" dur="1" fill="hold">
                                          <p:stCondLst>
                                            <p:cond delay="0"/>
                                          </p:stCondLst>
                                        </p:cTn>
                                        <p:tgtEl>
                                          <p:spTgt spid="270"/>
                                        </p:tgtEl>
                                        <p:attrNameLst>
                                          <p:attrName>style.visibility</p:attrName>
                                        </p:attrNameLst>
                                      </p:cBhvr>
                                      <p:to>
                                        <p:strVal val="visible"/>
                                      </p:to>
                                    </p:set>
                                    <p:animEffect transition="in" filter="wipe(up)">
                                      <p:cBhvr>
                                        <p:cTn id="1178" dur="500"/>
                                        <p:tgtEl>
                                          <p:spTgt spid="270"/>
                                        </p:tgtEl>
                                      </p:cBhvr>
                                    </p:animEffect>
                                  </p:childTnLst>
                                </p:cTn>
                              </p:par>
                            </p:childTnLst>
                          </p:cTn>
                        </p:par>
                        <p:par>
                          <p:cTn id="1179" fill="hold">
                            <p:stCondLst>
                              <p:cond delay="500"/>
                            </p:stCondLst>
                            <p:childTnLst>
                              <p:par>
                                <p:cTn id="1180" presetID="35" presetClass="emph" presetSubtype="0" repeatCount="3000" fill="hold" grpId="1" nodeType="afterEffect">
                                  <p:stCondLst>
                                    <p:cond delay="0"/>
                                  </p:stCondLst>
                                  <p:childTnLst>
                                    <p:anim calcmode="discrete" valueType="str">
                                      <p:cBhvr>
                                        <p:cTn id="1181" dur="500" fill="hold"/>
                                        <p:tgtEl>
                                          <p:spTgt spid="269"/>
                                        </p:tgtEl>
                                        <p:attrNameLst>
                                          <p:attrName>style.visibility</p:attrName>
                                        </p:attrNameLst>
                                      </p:cBhvr>
                                      <p:tavLst>
                                        <p:tav tm="0">
                                          <p:val>
                                            <p:strVal val="hidden"/>
                                          </p:val>
                                        </p:tav>
                                        <p:tav tm="50000">
                                          <p:val>
                                            <p:strVal val="visible"/>
                                          </p:val>
                                        </p:tav>
                                      </p:tavLst>
                                    </p:anim>
                                  </p:childTnLst>
                                </p:cTn>
                              </p:par>
                              <p:par>
                                <p:cTn id="1182" presetID="35" presetClass="emph" presetSubtype="0" repeatCount="3000" fill="hold" grpId="1" nodeType="withEffect">
                                  <p:stCondLst>
                                    <p:cond delay="0"/>
                                  </p:stCondLst>
                                  <p:childTnLst>
                                    <p:anim calcmode="discrete" valueType="str">
                                      <p:cBhvr>
                                        <p:cTn id="1183" dur="500" fill="hold"/>
                                        <p:tgtEl>
                                          <p:spTgt spid="270"/>
                                        </p:tgtEl>
                                        <p:attrNameLst>
                                          <p:attrName>style.visibility</p:attrName>
                                        </p:attrNameLst>
                                      </p:cBhvr>
                                      <p:tavLst>
                                        <p:tav tm="0">
                                          <p:val>
                                            <p:strVal val="hidden"/>
                                          </p:val>
                                        </p:tav>
                                        <p:tav tm="50000">
                                          <p:val>
                                            <p:strVal val="visible"/>
                                          </p:val>
                                        </p:tav>
                                      </p:tavLst>
                                    </p:anim>
                                  </p:childTnLst>
                                </p:cTn>
                              </p:par>
                            </p:childTnLst>
                          </p:cTn>
                        </p:par>
                      </p:childTnLst>
                    </p:cTn>
                  </p:par>
                  <p:par>
                    <p:cTn id="1184" fill="hold">
                      <p:stCondLst>
                        <p:cond delay="indefinite"/>
                      </p:stCondLst>
                      <p:childTnLst>
                        <p:par>
                          <p:cTn id="1185" fill="hold">
                            <p:stCondLst>
                              <p:cond delay="0"/>
                            </p:stCondLst>
                            <p:childTnLst>
                              <p:par>
                                <p:cTn id="1186" presetID="3" presetClass="entr" presetSubtype="10" fill="hold" grpId="0" nodeType="clickEffect">
                                  <p:stCondLst>
                                    <p:cond delay="0"/>
                                  </p:stCondLst>
                                  <p:childTnLst>
                                    <p:set>
                                      <p:cBhvr>
                                        <p:cTn id="1187" dur="1" fill="hold">
                                          <p:stCondLst>
                                            <p:cond delay="0"/>
                                          </p:stCondLst>
                                        </p:cTn>
                                        <p:tgtEl>
                                          <p:spTgt spid="271"/>
                                        </p:tgtEl>
                                        <p:attrNameLst>
                                          <p:attrName>style.visibility</p:attrName>
                                        </p:attrNameLst>
                                      </p:cBhvr>
                                      <p:to>
                                        <p:strVal val="visible"/>
                                      </p:to>
                                    </p:set>
                                    <p:animEffect transition="in" filter="blinds(horizontal)">
                                      <p:cBhvr>
                                        <p:cTn id="1188" dur="500"/>
                                        <p:tgtEl>
                                          <p:spTgt spid="271"/>
                                        </p:tgtEl>
                                      </p:cBhvr>
                                    </p:animEffect>
                                  </p:childTnLst>
                                </p:cTn>
                              </p:par>
                              <p:par>
                                <p:cTn id="1189" presetID="10" presetClass="exit" presetSubtype="0" fill="hold" grpId="2" nodeType="withEffect">
                                  <p:stCondLst>
                                    <p:cond delay="0"/>
                                  </p:stCondLst>
                                  <p:childTnLst>
                                    <p:animEffect transition="out" filter="fade">
                                      <p:cBhvr>
                                        <p:cTn id="1190" dur="2000"/>
                                        <p:tgtEl>
                                          <p:spTgt spid="269"/>
                                        </p:tgtEl>
                                      </p:cBhvr>
                                    </p:animEffect>
                                    <p:set>
                                      <p:cBhvr>
                                        <p:cTn id="1191" dur="1" fill="hold">
                                          <p:stCondLst>
                                            <p:cond delay="1999"/>
                                          </p:stCondLst>
                                        </p:cTn>
                                        <p:tgtEl>
                                          <p:spTgt spid="269"/>
                                        </p:tgtEl>
                                        <p:attrNameLst>
                                          <p:attrName>style.visibility</p:attrName>
                                        </p:attrNameLst>
                                      </p:cBhvr>
                                      <p:to>
                                        <p:strVal val="hidden"/>
                                      </p:to>
                                    </p:set>
                                  </p:childTnLst>
                                </p:cTn>
                              </p:par>
                              <p:par>
                                <p:cTn id="1192" presetID="10" presetClass="exit" presetSubtype="0" fill="hold" grpId="2" nodeType="withEffect">
                                  <p:stCondLst>
                                    <p:cond delay="0"/>
                                  </p:stCondLst>
                                  <p:childTnLst>
                                    <p:animEffect transition="out" filter="fade">
                                      <p:cBhvr>
                                        <p:cTn id="1193" dur="2000"/>
                                        <p:tgtEl>
                                          <p:spTgt spid="270"/>
                                        </p:tgtEl>
                                      </p:cBhvr>
                                    </p:animEffect>
                                    <p:set>
                                      <p:cBhvr>
                                        <p:cTn id="1194" dur="1" fill="hold">
                                          <p:stCondLst>
                                            <p:cond delay="1999"/>
                                          </p:stCondLst>
                                        </p:cTn>
                                        <p:tgtEl>
                                          <p:spTgt spid="270"/>
                                        </p:tgtEl>
                                        <p:attrNameLst>
                                          <p:attrName>style.visibility</p:attrName>
                                        </p:attrNameLst>
                                      </p:cBhvr>
                                      <p:to>
                                        <p:strVal val="hidden"/>
                                      </p:to>
                                    </p:set>
                                  </p:childTnLst>
                                </p:cTn>
                              </p:par>
                            </p:childTnLst>
                          </p:cTn>
                        </p:par>
                      </p:childTnLst>
                    </p:cTn>
                  </p:par>
                  <p:par>
                    <p:cTn id="1195" fill="hold">
                      <p:stCondLst>
                        <p:cond delay="indefinite"/>
                      </p:stCondLst>
                      <p:childTnLst>
                        <p:par>
                          <p:cTn id="1196" fill="hold">
                            <p:stCondLst>
                              <p:cond delay="0"/>
                            </p:stCondLst>
                            <p:childTnLst>
                              <p:par>
                                <p:cTn id="1197" presetID="22" presetClass="entr" presetSubtype="1" fill="hold" grpId="0" nodeType="clickEffect">
                                  <p:stCondLst>
                                    <p:cond delay="0"/>
                                  </p:stCondLst>
                                  <p:childTnLst>
                                    <p:set>
                                      <p:cBhvr>
                                        <p:cTn id="1198" dur="1" fill="hold">
                                          <p:stCondLst>
                                            <p:cond delay="0"/>
                                          </p:stCondLst>
                                        </p:cTn>
                                        <p:tgtEl>
                                          <p:spTgt spid="272"/>
                                        </p:tgtEl>
                                        <p:attrNameLst>
                                          <p:attrName>style.visibility</p:attrName>
                                        </p:attrNameLst>
                                      </p:cBhvr>
                                      <p:to>
                                        <p:strVal val="visible"/>
                                      </p:to>
                                    </p:set>
                                    <p:animEffect transition="in" filter="wipe(up)">
                                      <p:cBhvr>
                                        <p:cTn id="1199" dur="500"/>
                                        <p:tgtEl>
                                          <p:spTgt spid="272"/>
                                        </p:tgtEl>
                                      </p:cBhvr>
                                    </p:animEffect>
                                  </p:childTnLst>
                                </p:cTn>
                              </p:par>
                            </p:childTnLst>
                          </p:cTn>
                        </p:par>
                        <p:par>
                          <p:cTn id="1200" fill="hold">
                            <p:stCondLst>
                              <p:cond delay="500"/>
                            </p:stCondLst>
                            <p:childTnLst>
                              <p:par>
                                <p:cTn id="1201" presetID="35" presetClass="emph" presetSubtype="0" repeatCount="3000" fill="hold" grpId="1" nodeType="afterEffect">
                                  <p:stCondLst>
                                    <p:cond delay="0"/>
                                  </p:stCondLst>
                                  <p:childTnLst>
                                    <p:anim calcmode="discrete" valueType="str">
                                      <p:cBhvr>
                                        <p:cTn id="1202" dur="500" fill="hold"/>
                                        <p:tgtEl>
                                          <p:spTgt spid="272"/>
                                        </p:tgtEl>
                                        <p:attrNameLst>
                                          <p:attrName>style.visibility</p:attrName>
                                        </p:attrNameLst>
                                      </p:cBhvr>
                                      <p:tavLst>
                                        <p:tav tm="0">
                                          <p:val>
                                            <p:strVal val="hidden"/>
                                          </p:val>
                                        </p:tav>
                                        <p:tav tm="50000">
                                          <p:val>
                                            <p:strVal val="visible"/>
                                          </p:val>
                                        </p:tav>
                                      </p:tavLst>
                                    </p:anim>
                                  </p:childTnLst>
                                </p:cTn>
                              </p:par>
                            </p:childTnLst>
                          </p:cTn>
                        </p:par>
                      </p:childTnLst>
                    </p:cTn>
                  </p:par>
                  <p:par>
                    <p:cTn id="1203" fill="hold">
                      <p:stCondLst>
                        <p:cond delay="indefinite"/>
                      </p:stCondLst>
                      <p:childTnLst>
                        <p:par>
                          <p:cTn id="1204" fill="hold">
                            <p:stCondLst>
                              <p:cond delay="0"/>
                            </p:stCondLst>
                            <p:childTnLst>
                              <p:par>
                                <p:cTn id="1205" presetID="3" presetClass="entr" presetSubtype="10" fill="hold" grpId="0" nodeType="clickEffect">
                                  <p:stCondLst>
                                    <p:cond delay="0"/>
                                  </p:stCondLst>
                                  <p:childTnLst>
                                    <p:set>
                                      <p:cBhvr>
                                        <p:cTn id="1206" dur="1" fill="hold">
                                          <p:stCondLst>
                                            <p:cond delay="0"/>
                                          </p:stCondLst>
                                        </p:cTn>
                                        <p:tgtEl>
                                          <p:spTgt spid="273"/>
                                        </p:tgtEl>
                                        <p:attrNameLst>
                                          <p:attrName>style.visibility</p:attrName>
                                        </p:attrNameLst>
                                      </p:cBhvr>
                                      <p:to>
                                        <p:strVal val="visible"/>
                                      </p:to>
                                    </p:set>
                                    <p:animEffect transition="in" filter="blinds(horizontal)">
                                      <p:cBhvr>
                                        <p:cTn id="1207" dur="500"/>
                                        <p:tgtEl>
                                          <p:spTgt spid="273"/>
                                        </p:tgtEl>
                                      </p:cBhvr>
                                    </p:animEffect>
                                  </p:childTnLst>
                                </p:cTn>
                              </p:par>
                              <p:par>
                                <p:cTn id="1208" presetID="10" presetClass="exit" presetSubtype="0" fill="hold" grpId="2" nodeType="withEffect">
                                  <p:stCondLst>
                                    <p:cond delay="0"/>
                                  </p:stCondLst>
                                  <p:childTnLst>
                                    <p:animEffect transition="out" filter="fade">
                                      <p:cBhvr>
                                        <p:cTn id="1209" dur="2000"/>
                                        <p:tgtEl>
                                          <p:spTgt spid="272"/>
                                        </p:tgtEl>
                                      </p:cBhvr>
                                    </p:animEffect>
                                    <p:set>
                                      <p:cBhvr>
                                        <p:cTn id="1210" dur="1" fill="hold">
                                          <p:stCondLst>
                                            <p:cond delay="1999"/>
                                          </p:stCondLst>
                                        </p:cTn>
                                        <p:tgtEl>
                                          <p:spTgt spid="272"/>
                                        </p:tgtEl>
                                        <p:attrNameLst>
                                          <p:attrName>style.visibility</p:attrName>
                                        </p:attrNameLst>
                                      </p:cBhvr>
                                      <p:to>
                                        <p:strVal val="hidden"/>
                                      </p:to>
                                    </p:set>
                                  </p:childTnLst>
                                </p:cTn>
                              </p:par>
                            </p:childTnLst>
                          </p:cTn>
                        </p:par>
                      </p:childTnLst>
                    </p:cTn>
                  </p:par>
                  <p:par>
                    <p:cTn id="1211" fill="hold">
                      <p:stCondLst>
                        <p:cond delay="indefinite"/>
                      </p:stCondLst>
                      <p:childTnLst>
                        <p:par>
                          <p:cTn id="1212" fill="hold">
                            <p:stCondLst>
                              <p:cond delay="0"/>
                            </p:stCondLst>
                            <p:childTnLst>
                              <p:par>
                                <p:cTn id="1213" presetID="22" presetClass="entr" presetSubtype="1" fill="hold" grpId="0" nodeType="clickEffect">
                                  <p:stCondLst>
                                    <p:cond delay="0"/>
                                  </p:stCondLst>
                                  <p:childTnLst>
                                    <p:set>
                                      <p:cBhvr>
                                        <p:cTn id="1214" dur="1" fill="hold">
                                          <p:stCondLst>
                                            <p:cond delay="0"/>
                                          </p:stCondLst>
                                        </p:cTn>
                                        <p:tgtEl>
                                          <p:spTgt spid="274"/>
                                        </p:tgtEl>
                                        <p:attrNameLst>
                                          <p:attrName>style.visibility</p:attrName>
                                        </p:attrNameLst>
                                      </p:cBhvr>
                                      <p:to>
                                        <p:strVal val="visible"/>
                                      </p:to>
                                    </p:set>
                                    <p:animEffect transition="in" filter="wipe(up)">
                                      <p:cBhvr>
                                        <p:cTn id="1215" dur="500"/>
                                        <p:tgtEl>
                                          <p:spTgt spid="274"/>
                                        </p:tgtEl>
                                      </p:cBhvr>
                                    </p:animEffect>
                                  </p:childTnLst>
                                </p:cTn>
                              </p:par>
                              <p:par>
                                <p:cTn id="1216" presetID="22" presetClass="entr" presetSubtype="1" fill="hold" grpId="0" nodeType="withEffect">
                                  <p:stCondLst>
                                    <p:cond delay="0"/>
                                  </p:stCondLst>
                                  <p:childTnLst>
                                    <p:set>
                                      <p:cBhvr>
                                        <p:cTn id="1217" dur="1" fill="hold">
                                          <p:stCondLst>
                                            <p:cond delay="0"/>
                                          </p:stCondLst>
                                        </p:cTn>
                                        <p:tgtEl>
                                          <p:spTgt spid="275"/>
                                        </p:tgtEl>
                                        <p:attrNameLst>
                                          <p:attrName>style.visibility</p:attrName>
                                        </p:attrNameLst>
                                      </p:cBhvr>
                                      <p:to>
                                        <p:strVal val="visible"/>
                                      </p:to>
                                    </p:set>
                                    <p:animEffect transition="in" filter="wipe(up)">
                                      <p:cBhvr>
                                        <p:cTn id="1218" dur="500"/>
                                        <p:tgtEl>
                                          <p:spTgt spid="275"/>
                                        </p:tgtEl>
                                      </p:cBhvr>
                                    </p:animEffect>
                                  </p:childTnLst>
                                </p:cTn>
                              </p:par>
                            </p:childTnLst>
                          </p:cTn>
                        </p:par>
                        <p:par>
                          <p:cTn id="1219" fill="hold">
                            <p:stCondLst>
                              <p:cond delay="500"/>
                            </p:stCondLst>
                            <p:childTnLst>
                              <p:par>
                                <p:cTn id="1220" presetID="35" presetClass="emph" presetSubtype="0" repeatCount="3000" fill="hold" grpId="1" nodeType="afterEffect">
                                  <p:stCondLst>
                                    <p:cond delay="0"/>
                                  </p:stCondLst>
                                  <p:childTnLst>
                                    <p:anim calcmode="discrete" valueType="str">
                                      <p:cBhvr>
                                        <p:cTn id="1221" dur="500" fill="hold"/>
                                        <p:tgtEl>
                                          <p:spTgt spid="274"/>
                                        </p:tgtEl>
                                        <p:attrNameLst>
                                          <p:attrName>style.visibility</p:attrName>
                                        </p:attrNameLst>
                                      </p:cBhvr>
                                      <p:tavLst>
                                        <p:tav tm="0">
                                          <p:val>
                                            <p:strVal val="hidden"/>
                                          </p:val>
                                        </p:tav>
                                        <p:tav tm="50000">
                                          <p:val>
                                            <p:strVal val="visible"/>
                                          </p:val>
                                        </p:tav>
                                      </p:tavLst>
                                    </p:anim>
                                  </p:childTnLst>
                                </p:cTn>
                              </p:par>
                              <p:par>
                                <p:cTn id="1222" presetID="35" presetClass="emph" presetSubtype="0" repeatCount="3000" fill="hold" grpId="1" nodeType="withEffect">
                                  <p:stCondLst>
                                    <p:cond delay="0"/>
                                  </p:stCondLst>
                                  <p:childTnLst>
                                    <p:anim calcmode="discrete" valueType="str">
                                      <p:cBhvr>
                                        <p:cTn id="1223" dur="500" fill="hold"/>
                                        <p:tgtEl>
                                          <p:spTgt spid="275"/>
                                        </p:tgtEl>
                                        <p:attrNameLst>
                                          <p:attrName>style.visibility</p:attrName>
                                        </p:attrNameLst>
                                      </p:cBhvr>
                                      <p:tavLst>
                                        <p:tav tm="0">
                                          <p:val>
                                            <p:strVal val="hidden"/>
                                          </p:val>
                                        </p:tav>
                                        <p:tav tm="50000">
                                          <p:val>
                                            <p:strVal val="visible"/>
                                          </p:val>
                                        </p:tav>
                                      </p:tavLst>
                                    </p:anim>
                                  </p:childTnLst>
                                </p:cTn>
                              </p:par>
                            </p:childTnLst>
                          </p:cTn>
                        </p:par>
                      </p:childTnLst>
                    </p:cTn>
                  </p:par>
                  <p:par>
                    <p:cTn id="1224" fill="hold">
                      <p:stCondLst>
                        <p:cond delay="indefinite"/>
                      </p:stCondLst>
                      <p:childTnLst>
                        <p:par>
                          <p:cTn id="1225" fill="hold">
                            <p:stCondLst>
                              <p:cond delay="0"/>
                            </p:stCondLst>
                            <p:childTnLst>
                              <p:par>
                                <p:cTn id="1226" presetID="3" presetClass="entr" presetSubtype="10" fill="hold" grpId="0" nodeType="clickEffect">
                                  <p:stCondLst>
                                    <p:cond delay="0"/>
                                  </p:stCondLst>
                                  <p:childTnLst>
                                    <p:set>
                                      <p:cBhvr>
                                        <p:cTn id="1227" dur="1" fill="hold">
                                          <p:stCondLst>
                                            <p:cond delay="0"/>
                                          </p:stCondLst>
                                        </p:cTn>
                                        <p:tgtEl>
                                          <p:spTgt spid="276"/>
                                        </p:tgtEl>
                                        <p:attrNameLst>
                                          <p:attrName>style.visibility</p:attrName>
                                        </p:attrNameLst>
                                      </p:cBhvr>
                                      <p:to>
                                        <p:strVal val="visible"/>
                                      </p:to>
                                    </p:set>
                                    <p:animEffect transition="in" filter="blinds(horizontal)">
                                      <p:cBhvr>
                                        <p:cTn id="1228" dur="500"/>
                                        <p:tgtEl>
                                          <p:spTgt spid="276"/>
                                        </p:tgtEl>
                                      </p:cBhvr>
                                    </p:animEffect>
                                  </p:childTnLst>
                                </p:cTn>
                              </p:par>
                              <p:par>
                                <p:cTn id="1229" presetID="10" presetClass="exit" presetSubtype="0" fill="hold" grpId="2" nodeType="withEffect">
                                  <p:stCondLst>
                                    <p:cond delay="0"/>
                                  </p:stCondLst>
                                  <p:childTnLst>
                                    <p:animEffect transition="out" filter="fade">
                                      <p:cBhvr>
                                        <p:cTn id="1230" dur="2000"/>
                                        <p:tgtEl>
                                          <p:spTgt spid="274"/>
                                        </p:tgtEl>
                                      </p:cBhvr>
                                    </p:animEffect>
                                    <p:set>
                                      <p:cBhvr>
                                        <p:cTn id="1231" dur="1" fill="hold">
                                          <p:stCondLst>
                                            <p:cond delay="1999"/>
                                          </p:stCondLst>
                                        </p:cTn>
                                        <p:tgtEl>
                                          <p:spTgt spid="274"/>
                                        </p:tgtEl>
                                        <p:attrNameLst>
                                          <p:attrName>style.visibility</p:attrName>
                                        </p:attrNameLst>
                                      </p:cBhvr>
                                      <p:to>
                                        <p:strVal val="hidden"/>
                                      </p:to>
                                    </p:set>
                                  </p:childTnLst>
                                </p:cTn>
                              </p:par>
                              <p:par>
                                <p:cTn id="1232" presetID="10" presetClass="exit" presetSubtype="0" fill="hold" grpId="2" nodeType="withEffect">
                                  <p:stCondLst>
                                    <p:cond delay="0"/>
                                  </p:stCondLst>
                                  <p:childTnLst>
                                    <p:animEffect transition="out" filter="fade">
                                      <p:cBhvr>
                                        <p:cTn id="1233" dur="2000"/>
                                        <p:tgtEl>
                                          <p:spTgt spid="275"/>
                                        </p:tgtEl>
                                      </p:cBhvr>
                                    </p:animEffect>
                                    <p:set>
                                      <p:cBhvr>
                                        <p:cTn id="1234" dur="1" fill="hold">
                                          <p:stCondLst>
                                            <p:cond delay="1999"/>
                                          </p:stCondLst>
                                        </p:cTn>
                                        <p:tgtEl>
                                          <p:spTgt spid="275"/>
                                        </p:tgtEl>
                                        <p:attrNameLst>
                                          <p:attrName>style.visibility</p:attrName>
                                        </p:attrNameLst>
                                      </p:cBhvr>
                                      <p:to>
                                        <p:strVal val="hidden"/>
                                      </p:to>
                                    </p:set>
                                  </p:childTnLst>
                                </p:cTn>
                              </p:par>
                            </p:childTnLst>
                          </p:cTn>
                        </p:par>
                      </p:childTnLst>
                    </p:cTn>
                  </p:par>
                  <p:par>
                    <p:cTn id="1235" fill="hold">
                      <p:stCondLst>
                        <p:cond delay="indefinite"/>
                      </p:stCondLst>
                      <p:childTnLst>
                        <p:par>
                          <p:cTn id="1236" fill="hold">
                            <p:stCondLst>
                              <p:cond delay="0"/>
                            </p:stCondLst>
                            <p:childTnLst>
                              <p:par>
                                <p:cTn id="1237" presetID="22" presetClass="entr" presetSubtype="1" fill="hold" grpId="0" nodeType="clickEffect">
                                  <p:stCondLst>
                                    <p:cond delay="0"/>
                                  </p:stCondLst>
                                  <p:childTnLst>
                                    <p:set>
                                      <p:cBhvr>
                                        <p:cTn id="1238" dur="1" fill="hold">
                                          <p:stCondLst>
                                            <p:cond delay="0"/>
                                          </p:stCondLst>
                                        </p:cTn>
                                        <p:tgtEl>
                                          <p:spTgt spid="277"/>
                                        </p:tgtEl>
                                        <p:attrNameLst>
                                          <p:attrName>style.visibility</p:attrName>
                                        </p:attrNameLst>
                                      </p:cBhvr>
                                      <p:to>
                                        <p:strVal val="visible"/>
                                      </p:to>
                                    </p:set>
                                    <p:animEffect transition="in" filter="wipe(up)">
                                      <p:cBhvr>
                                        <p:cTn id="1239" dur="500"/>
                                        <p:tgtEl>
                                          <p:spTgt spid="277"/>
                                        </p:tgtEl>
                                      </p:cBhvr>
                                    </p:animEffect>
                                  </p:childTnLst>
                                </p:cTn>
                              </p:par>
                              <p:par>
                                <p:cTn id="1240" presetID="22" presetClass="entr" presetSubtype="1" fill="hold" grpId="0" nodeType="withEffect">
                                  <p:stCondLst>
                                    <p:cond delay="0"/>
                                  </p:stCondLst>
                                  <p:childTnLst>
                                    <p:set>
                                      <p:cBhvr>
                                        <p:cTn id="1241" dur="1" fill="hold">
                                          <p:stCondLst>
                                            <p:cond delay="0"/>
                                          </p:stCondLst>
                                        </p:cTn>
                                        <p:tgtEl>
                                          <p:spTgt spid="278"/>
                                        </p:tgtEl>
                                        <p:attrNameLst>
                                          <p:attrName>style.visibility</p:attrName>
                                        </p:attrNameLst>
                                      </p:cBhvr>
                                      <p:to>
                                        <p:strVal val="visible"/>
                                      </p:to>
                                    </p:set>
                                    <p:animEffect transition="in" filter="wipe(up)">
                                      <p:cBhvr>
                                        <p:cTn id="1242" dur="500"/>
                                        <p:tgtEl>
                                          <p:spTgt spid="278"/>
                                        </p:tgtEl>
                                      </p:cBhvr>
                                    </p:animEffect>
                                  </p:childTnLst>
                                </p:cTn>
                              </p:par>
                            </p:childTnLst>
                          </p:cTn>
                        </p:par>
                        <p:par>
                          <p:cTn id="1243" fill="hold">
                            <p:stCondLst>
                              <p:cond delay="500"/>
                            </p:stCondLst>
                            <p:childTnLst>
                              <p:par>
                                <p:cTn id="1244" presetID="35" presetClass="emph" presetSubtype="0" repeatCount="3000" fill="hold" grpId="1" nodeType="afterEffect">
                                  <p:stCondLst>
                                    <p:cond delay="0"/>
                                  </p:stCondLst>
                                  <p:childTnLst>
                                    <p:anim calcmode="discrete" valueType="str">
                                      <p:cBhvr>
                                        <p:cTn id="1245" dur="500" fill="hold"/>
                                        <p:tgtEl>
                                          <p:spTgt spid="277"/>
                                        </p:tgtEl>
                                        <p:attrNameLst>
                                          <p:attrName>style.visibility</p:attrName>
                                        </p:attrNameLst>
                                      </p:cBhvr>
                                      <p:tavLst>
                                        <p:tav tm="0">
                                          <p:val>
                                            <p:strVal val="hidden"/>
                                          </p:val>
                                        </p:tav>
                                        <p:tav tm="50000">
                                          <p:val>
                                            <p:strVal val="visible"/>
                                          </p:val>
                                        </p:tav>
                                      </p:tavLst>
                                    </p:anim>
                                  </p:childTnLst>
                                </p:cTn>
                              </p:par>
                              <p:par>
                                <p:cTn id="1246" presetID="35" presetClass="emph" presetSubtype="0" repeatCount="3000" fill="hold" grpId="1" nodeType="withEffect">
                                  <p:stCondLst>
                                    <p:cond delay="0"/>
                                  </p:stCondLst>
                                  <p:childTnLst>
                                    <p:anim calcmode="discrete" valueType="str">
                                      <p:cBhvr>
                                        <p:cTn id="1247" dur="500" fill="hold"/>
                                        <p:tgtEl>
                                          <p:spTgt spid="278"/>
                                        </p:tgtEl>
                                        <p:attrNameLst>
                                          <p:attrName>style.visibility</p:attrName>
                                        </p:attrNameLst>
                                      </p:cBhvr>
                                      <p:tavLst>
                                        <p:tav tm="0">
                                          <p:val>
                                            <p:strVal val="hidden"/>
                                          </p:val>
                                        </p:tav>
                                        <p:tav tm="50000">
                                          <p:val>
                                            <p:strVal val="visible"/>
                                          </p:val>
                                        </p:tav>
                                      </p:tavLst>
                                    </p:anim>
                                  </p:childTnLst>
                                </p:cTn>
                              </p:par>
                            </p:childTnLst>
                          </p:cTn>
                        </p:par>
                      </p:childTnLst>
                    </p:cTn>
                  </p:par>
                  <p:par>
                    <p:cTn id="1248" fill="hold">
                      <p:stCondLst>
                        <p:cond delay="indefinite"/>
                      </p:stCondLst>
                      <p:childTnLst>
                        <p:par>
                          <p:cTn id="1249" fill="hold">
                            <p:stCondLst>
                              <p:cond delay="0"/>
                            </p:stCondLst>
                            <p:childTnLst>
                              <p:par>
                                <p:cTn id="1250" presetID="3" presetClass="entr" presetSubtype="10" fill="hold" grpId="0" nodeType="clickEffect">
                                  <p:stCondLst>
                                    <p:cond delay="0"/>
                                  </p:stCondLst>
                                  <p:childTnLst>
                                    <p:set>
                                      <p:cBhvr>
                                        <p:cTn id="1251" dur="1" fill="hold">
                                          <p:stCondLst>
                                            <p:cond delay="0"/>
                                          </p:stCondLst>
                                        </p:cTn>
                                        <p:tgtEl>
                                          <p:spTgt spid="279"/>
                                        </p:tgtEl>
                                        <p:attrNameLst>
                                          <p:attrName>style.visibility</p:attrName>
                                        </p:attrNameLst>
                                      </p:cBhvr>
                                      <p:to>
                                        <p:strVal val="visible"/>
                                      </p:to>
                                    </p:set>
                                    <p:animEffect transition="in" filter="blinds(horizontal)">
                                      <p:cBhvr>
                                        <p:cTn id="1252" dur="500"/>
                                        <p:tgtEl>
                                          <p:spTgt spid="279"/>
                                        </p:tgtEl>
                                      </p:cBhvr>
                                    </p:animEffect>
                                  </p:childTnLst>
                                </p:cTn>
                              </p:par>
                              <p:par>
                                <p:cTn id="1253" presetID="10" presetClass="exit" presetSubtype="0" fill="hold" grpId="2" nodeType="withEffect">
                                  <p:stCondLst>
                                    <p:cond delay="0"/>
                                  </p:stCondLst>
                                  <p:childTnLst>
                                    <p:animEffect transition="out" filter="fade">
                                      <p:cBhvr>
                                        <p:cTn id="1254" dur="2000"/>
                                        <p:tgtEl>
                                          <p:spTgt spid="277"/>
                                        </p:tgtEl>
                                      </p:cBhvr>
                                    </p:animEffect>
                                    <p:set>
                                      <p:cBhvr>
                                        <p:cTn id="1255" dur="1" fill="hold">
                                          <p:stCondLst>
                                            <p:cond delay="1999"/>
                                          </p:stCondLst>
                                        </p:cTn>
                                        <p:tgtEl>
                                          <p:spTgt spid="277"/>
                                        </p:tgtEl>
                                        <p:attrNameLst>
                                          <p:attrName>style.visibility</p:attrName>
                                        </p:attrNameLst>
                                      </p:cBhvr>
                                      <p:to>
                                        <p:strVal val="hidden"/>
                                      </p:to>
                                    </p:set>
                                  </p:childTnLst>
                                </p:cTn>
                              </p:par>
                              <p:par>
                                <p:cTn id="1256" presetID="10" presetClass="exit" presetSubtype="0" fill="hold" grpId="2" nodeType="withEffect">
                                  <p:stCondLst>
                                    <p:cond delay="0"/>
                                  </p:stCondLst>
                                  <p:childTnLst>
                                    <p:animEffect transition="out" filter="fade">
                                      <p:cBhvr>
                                        <p:cTn id="1257" dur="2000"/>
                                        <p:tgtEl>
                                          <p:spTgt spid="278"/>
                                        </p:tgtEl>
                                      </p:cBhvr>
                                    </p:animEffect>
                                    <p:set>
                                      <p:cBhvr>
                                        <p:cTn id="1258" dur="1" fill="hold">
                                          <p:stCondLst>
                                            <p:cond delay="1999"/>
                                          </p:stCondLst>
                                        </p:cTn>
                                        <p:tgtEl>
                                          <p:spTgt spid="278"/>
                                        </p:tgtEl>
                                        <p:attrNameLst>
                                          <p:attrName>style.visibility</p:attrName>
                                        </p:attrNameLst>
                                      </p:cBhvr>
                                      <p:to>
                                        <p:strVal val="hidden"/>
                                      </p:to>
                                    </p:set>
                                  </p:childTnLst>
                                </p:cTn>
                              </p:par>
                            </p:childTnLst>
                          </p:cTn>
                        </p:par>
                      </p:childTnLst>
                    </p:cTn>
                  </p:par>
                  <p:par>
                    <p:cTn id="1259" fill="hold">
                      <p:stCondLst>
                        <p:cond delay="indefinite"/>
                      </p:stCondLst>
                      <p:childTnLst>
                        <p:par>
                          <p:cTn id="1260" fill="hold">
                            <p:stCondLst>
                              <p:cond delay="0"/>
                            </p:stCondLst>
                            <p:childTnLst>
                              <p:par>
                                <p:cTn id="1261" presetID="22" presetClass="entr" presetSubtype="1" fill="hold" grpId="0" nodeType="clickEffect">
                                  <p:stCondLst>
                                    <p:cond delay="0"/>
                                  </p:stCondLst>
                                  <p:childTnLst>
                                    <p:set>
                                      <p:cBhvr>
                                        <p:cTn id="1262" dur="1" fill="hold">
                                          <p:stCondLst>
                                            <p:cond delay="0"/>
                                          </p:stCondLst>
                                        </p:cTn>
                                        <p:tgtEl>
                                          <p:spTgt spid="280"/>
                                        </p:tgtEl>
                                        <p:attrNameLst>
                                          <p:attrName>style.visibility</p:attrName>
                                        </p:attrNameLst>
                                      </p:cBhvr>
                                      <p:to>
                                        <p:strVal val="visible"/>
                                      </p:to>
                                    </p:set>
                                    <p:animEffect transition="in" filter="wipe(up)">
                                      <p:cBhvr>
                                        <p:cTn id="1263" dur="500"/>
                                        <p:tgtEl>
                                          <p:spTgt spid="280"/>
                                        </p:tgtEl>
                                      </p:cBhvr>
                                    </p:animEffect>
                                  </p:childTnLst>
                                </p:cTn>
                              </p:par>
                              <p:par>
                                <p:cTn id="1264" presetID="22" presetClass="entr" presetSubtype="1" fill="hold" grpId="0" nodeType="withEffect">
                                  <p:stCondLst>
                                    <p:cond delay="0"/>
                                  </p:stCondLst>
                                  <p:childTnLst>
                                    <p:set>
                                      <p:cBhvr>
                                        <p:cTn id="1265" dur="1" fill="hold">
                                          <p:stCondLst>
                                            <p:cond delay="0"/>
                                          </p:stCondLst>
                                        </p:cTn>
                                        <p:tgtEl>
                                          <p:spTgt spid="281"/>
                                        </p:tgtEl>
                                        <p:attrNameLst>
                                          <p:attrName>style.visibility</p:attrName>
                                        </p:attrNameLst>
                                      </p:cBhvr>
                                      <p:to>
                                        <p:strVal val="visible"/>
                                      </p:to>
                                    </p:set>
                                    <p:animEffect transition="in" filter="wipe(up)">
                                      <p:cBhvr>
                                        <p:cTn id="1266" dur="500"/>
                                        <p:tgtEl>
                                          <p:spTgt spid="281"/>
                                        </p:tgtEl>
                                      </p:cBhvr>
                                    </p:animEffect>
                                  </p:childTnLst>
                                </p:cTn>
                              </p:par>
                            </p:childTnLst>
                          </p:cTn>
                        </p:par>
                        <p:par>
                          <p:cTn id="1267" fill="hold">
                            <p:stCondLst>
                              <p:cond delay="500"/>
                            </p:stCondLst>
                            <p:childTnLst>
                              <p:par>
                                <p:cTn id="1268" presetID="35" presetClass="emph" presetSubtype="0" repeatCount="3000" fill="hold" grpId="1" nodeType="afterEffect">
                                  <p:stCondLst>
                                    <p:cond delay="0"/>
                                  </p:stCondLst>
                                  <p:childTnLst>
                                    <p:anim calcmode="discrete" valueType="str">
                                      <p:cBhvr>
                                        <p:cTn id="1269" dur="500" fill="hold"/>
                                        <p:tgtEl>
                                          <p:spTgt spid="280"/>
                                        </p:tgtEl>
                                        <p:attrNameLst>
                                          <p:attrName>style.visibility</p:attrName>
                                        </p:attrNameLst>
                                      </p:cBhvr>
                                      <p:tavLst>
                                        <p:tav tm="0">
                                          <p:val>
                                            <p:strVal val="hidden"/>
                                          </p:val>
                                        </p:tav>
                                        <p:tav tm="50000">
                                          <p:val>
                                            <p:strVal val="visible"/>
                                          </p:val>
                                        </p:tav>
                                      </p:tavLst>
                                    </p:anim>
                                  </p:childTnLst>
                                </p:cTn>
                              </p:par>
                              <p:par>
                                <p:cTn id="1270" presetID="35" presetClass="emph" presetSubtype="0" repeatCount="3000" fill="hold" grpId="1" nodeType="withEffect">
                                  <p:stCondLst>
                                    <p:cond delay="0"/>
                                  </p:stCondLst>
                                  <p:childTnLst>
                                    <p:anim calcmode="discrete" valueType="str">
                                      <p:cBhvr>
                                        <p:cTn id="1271" dur="500" fill="hold"/>
                                        <p:tgtEl>
                                          <p:spTgt spid="281"/>
                                        </p:tgtEl>
                                        <p:attrNameLst>
                                          <p:attrName>style.visibility</p:attrName>
                                        </p:attrNameLst>
                                      </p:cBhvr>
                                      <p:tavLst>
                                        <p:tav tm="0">
                                          <p:val>
                                            <p:strVal val="hidden"/>
                                          </p:val>
                                        </p:tav>
                                        <p:tav tm="50000">
                                          <p:val>
                                            <p:strVal val="visible"/>
                                          </p:val>
                                        </p:tav>
                                      </p:tavLst>
                                    </p:anim>
                                  </p:childTnLst>
                                </p:cTn>
                              </p:par>
                            </p:childTnLst>
                          </p:cTn>
                        </p:par>
                      </p:childTnLst>
                    </p:cTn>
                  </p:par>
                  <p:par>
                    <p:cTn id="1272" fill="hold">
                      <p:stCondLst>
                        <p:cond delay="indefinite"/>
                      </p:stCondLst>
                      <p:childTnLst>
                        <p:par>
                          <p:cTn id="1273" fill="hold">
                            <p:stCondLst>
                              <p:cond delay="0"/>
                            </p:stCondLst>
                            <p:childTnLst>
                              <p:par>
                                <p:cTn id="1274" presetID="3" presetClass="entr" presetSubtype="10" fill="hold" grpId="0" nodeType="clickEffect">
                                  <p:stCondLst>
                                    <p:cond delay="0"/>
                                  </p:stCondLst>
                                  <p:childTnLst>
                                    <p:set>
                                      <p:cBhvr>
                                        <p:cTn id="1275" dur="1" fill="hold">
                                          <p:stCondLst>
                                            <p:cond delay="0"/>
                                          </p:stCondLst>
                                        </p:cTn>
                                        <p:tgtEl>
                                          <p:spTgt spid="282"/>
                                        </p:tgtEl>
                                        <p:attrNameLst>
                                          <p:attrName>style.visibility</p:attrName>
                                        </p:attrNameLst>
                                      </p:cBhvr>
                                      <p:to>
                                        <p:strVal val="visible"/>
                                      </p:to>
                                    </p:set>
                                    <p:animEffect transition="in" filter="blinds(horizontal)">
                                      <p:cBhvr>
                                        <p:cTn id="1276" dur="500"/>
                                        <p:tgtEl>
                                          <p:spTgt spid="282"/>
                                        </p:tgtEl>
                                      </p:cBhvr>
                                    </p:animEffect>
                                  </p:childTnLst>
                                </p:cTn>
                              </p:par>
                              <p:par>
                                <p:cTn id="1277" presetID="10" presetClass="exit" presetSubtype="0" fill="hold" grpId="2" nodeType="withEffect">
                                  <p:stCondLst>
                                    <p:cond delay="0"/>
                                  </p:stCondLst>
                                  <p:childTnLst>
                                    <p:animEffect transition="out" filter="fade">
                                      <p:cBhvr>
                                        <p:cTn id="1278" dur="2000"/>
                                        <p:tgtEl>
                                          <p:spTgt spid="280"/>
                                        </p:tgtEl>
                                      </p:cBhvr>
                                    </p:animEffect>
                                    <p:set>
                                      <p:cBhvr>
                                        <p:cTn id="1279" dur="1" fill="hold">
                                          <p:stCondLst>
                                            <p:cond delay="1999"/>
                                          </p:stCondLst>
                                        </p:cTn>
                                        <p:tgtEl>
                                          <p:spTgt spid="280"/>
                                        </p:tgtEl>
                                        <p:attrNameLst>
                                          <p:attrName>style.visibility</p:attrName>
                                        </p:attrNameLst>
                                      </p:cBhvr>
                                      <p:to>
                                        <p:strVal val="hidden"/>
                                      </p:to>
                                    </p:set>
                                  </p:childTnLst>
                                </p:cTn>
                              </p:par>
                              <p:par>
                                <p:cTn id="1280" presetID="10" presetClass="exit" presetSubtype="0" fill="hold" grpId="2" nodeType="withEffect">
                                  <p:stCondLst>
                                    <p:cond delay="0"/>
                                  </p:stCondLst>
                                  <p:childTnLst>
                                    <p:animEffect transition="out" filter="fade">
                                      <p:cBhvr>
                                        <p:cTn id="1281" dur="2000"/>
                                        <p:tgtEl>
                                          <p:spTgt spid="281"/>
                                        </p:tgtEl>
                                      </p:cBhvr>
                                    </p:animEffect>
                                    <p:set>
                                      <p:cBhvr>
                                        <p:cTn id="1282" dur="1" fill="hold">
                                          <p:stCondLst>
                                            <p:cond delay="1999"/>
                                          </p:stCondLst>
                                        </p:cTn>
                                        <p:tgtEl>
                                          <p:spTgt spid="281"/>
                                        </p:tgtEl>
                                        <p:attrNameLst>
                                          <p:attrName>style.visibility</p:attrName>
                                        </p:attrNameLst>
                                      </p:cBhvr>
                                      <p:to>
                                        <p:strVal val="hidden"/>
                                      </p:to>
                                    </p:set>
                                  </p:childTnLst>
                                </p:cTn>
                              </p:par>
                            </p:childTnLst>
                          </p:cTn>
                        </p:par>
                      </p:childTnLst>
                    </p:cTn>
                  </p:par>
                  <p:par>
                    <p:cTn id="1283" fill="hold">
                      <p:stCondLst>
                        <p:cond delay="indefinite"/>
                      </p:stCondLst>
                      <p:childTnLst>
                        <p:par>
                          <p:cTn id="1284" fill="hold">
                            <p:stCondLst>
                              <p:cond delay="0"/>
                            </p:stCondLst>
                            <p:childTnLst>
                              <p:par>
                                <p:cTn id="1285" presetID="22" presetClass="entr" presetSubtype="1" fill="hold" grpId="0" nodeType="clickEffect">
                                  <p:stCondLst>
                                    <p:cond delay="0"/>
                                  </p:stCondLst>
                                  <p:childTnLst>
                                    <p:set>
                                      <p:cBhvr>
                                        <p:cTn id="1286" dur="1" fill="hold">
                                          <p:stCondLst>
                                            <p:cond delay="0"/>
                                          </p:stCondLst>
                                        </p:cTn>
                                        <p:tgtEl>
                                          <p:spTgt spid="283"/>
                                        </p:tgtEl>
                                        <p:attrNameLst>
                                          <p:attrName>style.visibility</p:attrName>
                                        </p:attrNameLst>
                                      </p:cBhvr>
                                      <p:to>
                                        <p:strVal val="visible"/>
                                      </p:to>
                                    </p:set>
                                    <p:animEffect transition="in" filter="wipe(up)">
                                      <p:cBhvr>
                                        <p:cTn id="1287" dur="500"/>
                                        <p:tgtEl>
                                          <p:spTgt spid="283"/>
                                        </p:tgtEl>
                                      </p:cBhvr>
                                    </p:animEffect>
                                  </p:childTnLst>
                                </p:cTn>
                              </p:par>
                              <p:par>
                                <p:cTn id="1288" presetID="22" presetClass="entr" presetSubtype="1" fill="hold" grpId="0" nodeType="withEffect">
                                  <p:stCondLst>
                                    <p:cond delay="0"/>
                                  </p:stCondLst>
                                  <p:childTnLst>
                                    <p:set>
                                      <p:cBhvr>
                                        <p:cTn id="1289" dur="1" fill="hold">
                                          <p:stCondLst>
                                            <p:cond delay="0"/>
                                          </p:stCondLst>
                                        </p:cTn>
                                        <p:tgtEl>
                                          <p:spTgt spid="284"/>
                                        </p:tgtEl>
                                        <p:attrNameLst>
                                          <p:attrName>style.visibility</p:attrName>
                                        </p:attrNameLst>
                                      </p:cBhvr>
                                      <p:to>
                                        <p:strVal val="visible"/>
                                      </p:to>
                                    </p:set>
                                    <p:animEffect transition="in" filter="wipe(up)">
                                      <p:cBhvr>
                                        <p:cTn id="1290" dur="500"/>
                                        <p:tgtEl>
                                          <p:spTgt spid="284"/>
                                        </p:tgtEl>
                                      </p:cBhvr>
                                    </p:animEffect>
                                  </p:childTnLst>
                                </p:cTn>
                              </p:par>
                            </p:childTnLst>
                          </p:cTn>
                        </p:par>
                        <p:par>
                          <p:cTn id="1291" fill="hold">
                            <p:stCondLst>
                              <p:cond delay="500"/>
                            </p:stCondLst>
                            <p:childTnLst>
                              <p:par>
                                <p:cTn id="1292" presetID="35" presetClass="emph" presetSubtype="0" repeatCount="3000" fill="hold" grpId="1" nodeType="afterEffect">
                                  <p:stCondLst>
                                    <p:cond delay="0"/>
                                  </p:stCondLst>
                                  <p:childTnLst>
                                    <p:anim calcmode="discrete" valueType="str">
                                      <p:cBhvr>
                                        <p:cTn id="1293" dur="500" fill="hold"/>
                                        <p:tgtEl>
                                          <p:spTgt spid="283"/>
                                        </p:tgtEl>
                                        <p:attrNameLst>
                                          <p:attrName>style.visibility</p:attrName>
                                        </p:attrNameLst>
                                      </p:cBhvr>
                                      <p:tavLst>
                                        <p:tav tm="0">
                                          <p:val>
                                            <p:strVal val="hidden"/>
                                          </p:val>
                                        </p:tav>
                                        <p:tav tm="50000">
                                          <p:val>
                                            <p:strVal val="visible"/>
                                          </p:val>
                                        </p:tav>
                                      </p:tavLst>
                                    </p:anim>
                                  </p:childTnLst>
                                </p:cTn>
                              </p:par>
                              <p:par>
                                <p:cTn id="1294" presetID="35" presetClass="emph" presetSubtype="0" repeatCount="3000" fill="hold" grpId="1" nodeType="withEffect">
                                  <p:stCondLst>
                                    <p:cond delay="0"/>
                                  </p:stCondLst>
                                  <p:childTnLst>
                                    <p:anim calcmode="discrete" valueType="str">
                                      <p:cBhvr>
                                        <p:cTn id="1295" dur="500" fill="hold"/>
                                        <p:tgtEl>
                                          <p:spTgt spid="284"/>
                                        </p:tgtEl>
                                        <p:attrNameLst>
                                          <p:attrName>style.visibility</p:attrName>
                                        </p:attrNameLst>
                                      </p:cBhvr>
                                      <p:tavLst>
                                        <p:tav tm="0">
                                          <p:val>
                                            <p:strVal val="hidden"/>
                                          </p:val>
                                        </p:tav>
                                        <p:tav tm="50000">
                                          <p:val>
                                            <p:strVal val="visible"/>
                                          </p:val>
                                        </p:tav>
                                      </p:tavLst>
                                    </p:anim>
                                  </p:childTnLst>
                                </p:cTn>
                              </p:par>
                            </p:childTnLst>
                          </p:cTn>
                        </p:par>
                      </p:childTnLst>
                    </p:cTn>
                  </p:par>
                  <p:par>
                    <p:cTn id="1296" fill="hold">
                      <p:stCondLst>
                        <p:cond delay="indefinite"/>
                      </p:stCondLst>
                      <p:childTnLst>
                        <p:par>
                          <p:cTn id="1297" fill="hold">
                            <p:stCondLst>
                              <p:cond delay="0"/>
                            </p:stCondLst>
                            <p:childTnLst>
                              <p:par>
                                <p:cTn id="1298" presetID="3" presetClass="entr" presetSubtype="10" fill="hold" grpId="0" nodeType="clickEffect">
                                  <p:stCondLst>
                                    <p:cond delay="0"/>
                                  </p:stCondLst>
                                  <p:childTnLst>
                                    <p:set>
                                      <p:cBhvr>
                                        <p:cTn id="1299" dur="1" fill="hold">
                                          <p:stCondLst>
                                            <p:cond delay="0"/>
                                          </p:stCondLst>
                                        </p:cTn>
                                        <p:tgtEl>
                                          <p:spTgt spid="285"/>
                                        </p:tgtEl>
                                        <p:attrNameLst>
                                          <p:attrName>style.visibility</p:attrName>
                                        </p:attrNameLst>
                                      </p:cBhvr>
                                      <p:to>
                                        <p:strVal val="visible"/>
                                      </p:to>
                                    </p:set>
                                    <p:animEffect transition="in" filter="blinds(horizontal)">
                                      <p:cBhvr>
                                        <p:cTn id="1300" dur="500"/>
                                        <p:tgtEl>
                                          <p:spTgt spid="285"/>
                                        </p:tgtEl>
                                      </p:cBhvr>
                                    </p:animEffect>
                                  </p:childTnLst>
                                </p:cTn>
                              </p:par>
                              <p:par>
                                <p:cTn id="1301" presetID="10" presetClass="exit" presetSubtype="0" fill="hold" grpId="2" nodeType="withEffect">
                                  <p:stCondLst>
                                    <p:cond delay="0"/>
                                  </p:stCondLst>
                                  <p:childTnLst>
                                    <p:animEffect transition="out" filter="fade">
                                      <p:cBhvr>
                                        <p:cTn id="1302" dur="2000"/>
                                        <p:tgtEl>
                                          <p:spTgt spid="283"/>
                                        </p:tgtEl>
                                      </p:cBhvr>
                                    </p:animEffect>
                                    <p:set>
                                      <p:cBhvr>
                                        <p:cTn id="1303" dur="1" fill="hold">
                                          <p:stCondLst>
                                            <p:cond delay="1999"/>
                                          </p:stCondLst>
                                        </p:cTn>
                                        <p:tgtEl>
                                          <p:spTgt spid="283"/>
                                        </p:tgtEl>
                                        <p:attrNameLst>
                                          <p:attrName>style.visibility</p:attrName>
                                        </p:attrNameLst>
                                      </p:cBhvr>
                                      <p:to>
                                        <p:strVal val="hidden"/>
                                      </p:to>
                                    </p:set>
                                  </p:childTnLst>
                                </p:cTn>
                              </p:par>
                              <p:par>
                                <p:cTn id="1304" presetID="10" presetClass="exit" presetSubtype="0" fill="hold" grpId="2" nodeType="withEffect">
                                  <p:stCondLst>
                                    <p:cond delay="0"/>
                                  </p:stCondLst>
                                  <p:childTnLst>
                                    <p:animEffect transition="out" filter="fade">
                                      <p:cBhvr>
                                        <p:cTn id="1305" dur="2000"/>
                                        <p:tgtEl>
                                          <p:spTgt spid="284"/>
                                        </p:tgtEl>
                                      </p:cBhvr>
                                    </p:animEffect>
                                    <p:set>
                                      <p:cBhvr>
                                        <p:cTn id="1306" dur="1" fill="hold">
                                          <p:stCondLst>
                                            <p:cond delay="1999"/>
                                          </p:stCondLst>
                                        </p:cTn>
                                        <p:tgtEl>
                                          <p:spTgt spid="284"/>
                                        </p:tgtEl>
                                        <p:attrNameLst>
                                          <p:attrName>style.visibility</p:attrName>
                                        </p:attrNameLst>
                                      </p:cBhvr>
                                      <p:to>
                                        <p:strVal val="hidden"/>
                                      </p:to>
                                    </p:set>
                                  </p:childTnLst>
                                </p:cTn>
                              </p:par>
                            </p:childTnLst>
                          </p:cTn>
                        </p:par>
                      </p:childTnLst>
                    </p:cTn>
                  </p:par>
                  <p:par>
                    <p:cTn id="1307" fill="hold">
                      <p:stCondLst>
                        <p:cond delay="indefinite"/>
                      </p:stCondLst>
                      <p:childTnLst>
                        <p:par>
                          <p:cTn id="1308" fill="hold">
                            <p:stCondLst>
                              <p:cond delay="0"/>
                            </p:stCondLst>
                            <p:childTnLst>
                              <p:par>
                                <p:cTn id="1309" presetID="22" presetClass="entr" presetSubtype="1" fill="hold" grpId="0" nodeType="clickEffect">
                                  <p:stCondLst>
                                    <p:cond delay="0"/>
                                  </p:stCondLst>
                                  <p:childTnLst>
                                    <p:set>
                                      <p:cBhvr>
                                        <p:cTn id="1310" dur="1" fill="hold">
                                          <p:stCondLst>
                                            <p:cond delay="0"/>
                                          </p:stCondLst>
                                        </p:cTn>
                                        <p:tgtEl>
                                          <p:spTgt spid="286"/>
                                        </p:tgtEl>
                                        <p:attrNameLst>
                                          <p:attrName>style.visibility</p:attrName>
                                        </p:attrNameLst>
                                      </p:cBhvr>
                                      <p:to>
                                        <p:strVal val="visible"/>
                                      </p:to>
                                    </p:set>
                                    <p:animEffect transition="in" filter="wipe(up)">
                                      <p:cBhvr>
                                        <p:cTn id="1311" dur="500"/>
                                        <p:tgtEl>
                                          <p:spTgt spid="286"/>
                                        </p:tgtEl>
                                      </p:cBhvr>
                                    </p:animEffect>
                                  </p:childTnLst>
                                </p:cTn>
                              </p:par>
                              <p:par>
                                <p:cTn id="1312" presetID="22" presetClass="entr" presetSubtype="1" fill="hold" grpId="0" nodeType="withEffect">
                                  <p:stCondLst>
                                    <p:cond delay="0"/>
                                  </p:stCondLst>
                                  <p:childTnLst>
                                    <p:set>
                                      <p:cBhvr>
                                        <p:cTn id="1313" dur="1" fill="hold">
                                          <p:stCondLst>
                                            <p:cond delay="0"/>
                                          </p:stCondLst>
                                        </p:cTn>
                                        <p:tgtEl>
                                          <p:spTgt spid="287"/>
                                        </p:tgtEl>
                                        <p:attrNameLst>
                                          <p:attrName>style.visibility</p:attrName>
                                        </p:attrNameLst>
                                      </p:cBhvr>
                                      <p:to>
                                        <p:strVal val="visible"/>
                                      </p:to>
                                    </p:set>
                                    <p:animEffect transition="in" filter="wipe(up)">
                                      <p:cBhvr>
                                        <p:cTn id="1314" dur="500"/>
                                        <p:tgtEl>
                                          <p:spTgt spid="287"/>
                                        </p:tgtEl>
                                      </p:cBhvr>
                                    </p:animEffect>
                                  </p:childTnLst>
                                </p:cTn>
                              </p:par>
                            </p:childTnLst>
                          </p:cTn>
                        </p:par>
                        <p:par>
                          <p:cTn id="1315" fill="hold">
                            <p:stCondLst>
                              <p:cond delay="500"/>
                            </p:stCondLst>
                            <p:childTnLst>
                              <p:par>
                                <p:cTn id="1316" presetID="35" presetClass="emph" presetSubtype="0" repeatCount="3000" fill="hold" grpId="1" nodeType="afterEffect">
                                  <p:stCondLst>
                                    <p:cond delay="0"/>
                                  </p:stCondLst>
                                  <p:childTnLst>
                                    <p:anim calcmode="discrete" valueType="str">
                                      <p:cBhvr>
                                        <p:cTn id="1317" dur="500" fill="hold"/>
                                        <p:tgtEl>
                                          <p:spTgt spid="286"/>
                                        </p:tgtEl>
                                        <p:attrNameLst>
                                          <p:attrName>style.visibility</p:attrName>
                                        </p:attrNameLst>
                                      </p:cBhvr>
                                      <p:tavLst>
                                        <p:tav tm="0">
                                          <p:val>
                                            <p:strVal val="hidden"/>
                                          </p:val>
                                        </p:tav>
                                        <p:tav tm="50000">
                                          <p:val>
                                            <p:strVal val="visible"/>
                                          </p:val>
                                        </p:tav>
                                      </p:tavLst>
                                    </p:anim>
                                  </p:childTnLst>
                                </p:cTn>
                              </p:par>
                              <p:par>
                                <p:cTn id="1318" presetID="35" presetClass="emph" presetSubtype="0" repeatCount="3000" fill="hold" grpId="1" nodeType="withEffect">
                                  <p:stCondLst>
                                    <p:cond delay="0"/>
                                  </p:stCondLst>
                                  <p:childTnLst>
                                    <p:anim calcmode="discrete" valueType="str">
                                      <p:cBhvr>
                                        <p:cTn id="1319" dur="500" fill="hold"/>
                                        <p:tgtEl>
                                          <p:spTgt spid="287"/>
                                        </p:tgtEl>
                                        <p:attrNameLst>
                                          <p:attrName>style.visibility</p:attrName>
                                        </p:attrNameLst>
                                      </p:cBhvr>
                                      <p:tavLst>
                                        <p:tav tm="0">
                                          <p:val>
                                            <p:strVal val="hidden"/>
                                          </p:val>
                                        </p:tav>
                                        <p:tav tm="50000">
                                          <p:val>
                                            <p:strVal val="visible"/>
                                          </p:val>
                                        </p:tav>
                                      </p:tavLst>
                                    </p:anim>
                                  </p:childTnLst>
                                </p:cTn>
                              </p:par>
                            </p:childTnLst>
                          </p:cTn>
                        </p:par>
                      </p:childTnLst>
                    </p:cTn>
                  </p:par>
                  <p:par>
                    <p:cTn id="1320" fill="hold">
                      <p:stCondLst>
                        <p:cond delay="indefinite"/>
                      </p:stCondLst>
                      <p:childTnLst>
                        <p:par>
                          <p:cTn id="1321" fill="hold">
                            <p:stCondLst>
                              <p:cond delay="0"/>
                            </p:stCondLst>
                            <p:childTnLst>
                              <p:par>
                                <p:cTn id="1322" presetID="3" presetClass="entr" presetSubtype="10" fill="hold" grpId="0" nodeType="clickEffect">
                                  <p:stCondLst>
                                    <p:cond delay="0"/>
                                  </p:stCondLst>
                                  <p:childTnLst>
                                    <p:set>
                                      <p:cBhvr>
                                        <p:cTn id="1323" dur="1" fill="hold">
                                          <p:stCondLst>
                                            <p:cond delay="0"/>
                                          </p:stCondLst>
                                        </p:cTn>
                                        <p:tgtEl>
                                          <p:spTgt spid="288"/>
                                        </p:tgtEl>
                                        <p:attrNameLst>
                                          <p:attrName>style.visibility</p:attrName>
                                        </p:attrNameLst>
                                      </p:cBhvr>
                                      <p:to>
                                        <p:strVal val="visible"/>
                                      </p:to>
                                    </p:set>
                                    <p:animEffect transition="in" filter="blinds(horizontal)">
                                      <p:cBhvr>
                                        <p:cTn id="1324" dur="500"/>
                                        <p:tgtEl>
                                          <p:spTgt spid="288"/>
                                        </p:tgtEl>
                                      </p:cBhvr>
                                    </p:animEffect>
                                  </p:childTnLst>
                                </p:cTn>
                              </p:par>
                              <p:par>
                                <p:cTn id="1325" presetID="10" presetClass="exit" presetSubtype="0" fill="hold" grpId="2" nodeType="withEffect">
                                  <p:stCondLst>
                                    <p:cond delay="0"/>
                                  </p:stCondLst>
                                  <p:childTnLst>
                                    <p:animEffect transition="out" filter="fade">
                                      <p:cBhvr>
                                        <p:cTn id="1326" dur="2000"/>
                                        <p:tgtEl>
                                          <p:spTgt spid="286"/>
                                        </p:tgtEl>
                                      </p:cBhvr>
                                    </p:animEffect>
                                    <p:set>
                                      <p:cBhvr>
                                        <p:cTn id="1327" dur="1" fill="hold">
                                          <p:stCondLst>
                                            <p:cond delay="1999"/>
                                          </p:stCondLst>
                                        </p:cTn>
                                        <p:tgtEl>
                                          <p:spTgt spid="286"/>
                                        </p:tgtEl>
                                        <p:attrNameLst>
                                          <p:attrName>style.visibility</p:attrName>
                                        </p:attrNameLst>
                                      </p:cBhvr>
                                      <p:to>
                                        <p:strVal val="hidden"/>
                                      </p:to>
                                    </p:set>
                                  </p:childTnLst>
                                </p:cTn>
                              </p:par>
                              <p:par>
                                <p:cTn id="1328" presetID="10" presetClass="exit" presetSubtype="0" fill="hold" grpId="2" nodeType="withEffect">
                                  <p:stCondLst>
                                    <p:cond delay="0"/>
                                  </p:stCondLst>
                                  <p:childTnLst>
                                    <p:animEffect transition="out" filter="fade">
                                      <p:cBhvr>
                                        <p:cTn id="1329" dur="2000"/>
                                        <p:tgtEl>
                                          <p:spTgt spid="287"/>
                                        </p:tgtEl>
                                      </p:cBhvr>
                                    </p:animEffect>
                                    <p:set>
                                      <p:cBhvr>
                                        <p:cTn id="1330" dur="1" fill="hold">
                                          <p:stCondLst>
                                            <p:cond delay="1999"/>
                                          </p:stCondLst>
                                        </p:cTn>
                                        <p:tgtEl>
                                          <p:spTgt spid="287"/>
                                        </p:tgtEl>
                                        <p:attrNameLst>
                                          <p:attrName>style.visibility</p:attrName>
                                        </p:attrNameLst>
                                      </p:cBhvr>
                                      <p:to>
                                        <p:strVal val="hidden"/>
                                      </p:to>
                                    </p:set>
                                  </p:childTnLst>
                                </p:cTn>
                              </p:par>
                            </p:childTnLst>
                          </p:cTn>
                        </p:par>
                      </p:childTnLst>
                    </p:cTn>
                  </p:par>
                  <p:par>
                    <p:cTn id="1331" fill="hold">
                      <p:stCondLst>
                        <p:cond delay="indefinite"/>
                      </p:stCondLst>
                      <p:childTnLst>
                        <p:par>
                          <p:cTn id="1332" fill="hold">
                            <p:stCondLst>
                              <p:cond delay="0"/>
                            </p:stCondLst>
                            <p:childTnLst>
                              <p:par>
                                <p:cTn id="1333" presetID="22" presetClass="entr" presetSubtype="1" fill="hold" grpId="0" nodeType="clickEffect">
                                  <p:stCondLst>
                                    <p:cond delay="0"/>
                                  </p:stCondLst>
                                  <p:childTnLst>
                                    <p:set>
                                      <p:cBhvr>
                                        <p:cTn id="1334" dur="1" fill="hold">
                                          <p:stCondLst>
                                            <p:cond delay="0"/>
                                          </p:stCondLst>
                                        </p:cTn>
                                        <p:tgtEl>
                                          <p:spTgt spid="289"/>
                                        </p:tgtEl>
                                        <p:attrNameLst>
                                          <p:attrName>style.visibility</p:attrName>
                                        </p:attrNameLst>
                                      </p:cBhvr>
                                      <p:to>
                                        <p:strVal val="visible"/>
                                      </p:to>
                                    </p:set>
                                    <p:animEffect transition="in" filter="wipe(up)">
                                      <p:cBhvr>
                                        <p:cTn id="1335" dur="500"/>
                                        <p:tgtEl>
                                          <p:spTgt spid="289"/>
                                        </p:tgtEl>
                                      </p:cBhvr>
                                    </p:animEffect>
                                  </p:childTnLst>
                                </p:cTn>
                              </p:par>
                            </p:childTnLst>
                          </p:cTn>
                        </p:par>
                        <p:par>
                          <p:cTn id="1336" fill="hold">
                            <p:stCondLst>
                              <p:cond delay="500"/>
                            </p:stCondLst>
                            <p:childTnLst>
                              <p:par>
                                <p:cTn id="1337" presetID="35" presetClass="emph" presetSubtype="0" repeatCount="3000" fill="hold" grpId="1" nodeType="afterEffect">
                                  <p:stCondLst>
                                    <p:cond delay="0"/>
                                  </p:stCondLst>
                                  <p:childTnLst>
                                    <p:anim calcmode="discrete" valueType="str">
                                      <p:cBhvr>
                                        <p:cTn id="1338" dur="500" fill="hold"/>
                                        <p:tgtEl>
                                          <p:spTgt spid="289"/>
                                        </p:tgtEl>
                                        <p:attrNameLst>
                                          <p:attrName>style.visibility</p:attrName>
                                        </p:attrNameLst>
                                      </p:cBhvr>
                                      <p:tavLst>
                                        <p:tav tm="0">
                                          <p:val>
                                            <p:strVal val="hidden"/>
                                          </p:val>
                                        </p:tav>
                                        <p:tav tm="50000">
                                          <p:val>
                                            <p:strVal val="visible"/>
                                          </p:val>
                                        </p:tav>
                                      </p:tavLst>
                                    </p:anim>
                                  </p:childTnLst>
                                </p:cTn>
                              </p:par>
                            </p:childTnLst>
                          </p:cTn>
                        </p:par>
                      </p:childTnLst>
                    </p:cTn>
                  </p:par>
                  <p:par>
                    <p:cTn id="1339" fill="hold">
                      <p:stCondLst>
                        <p:cond delay="indefinite"/>
                      </p:stCondLst>
                      <p:childTnLst>
                        <p:par>
                          <p:cTn id="1340" fill="hold">
                            <p:stCondLst>
                              <p:cond delay="0"/>
                            </p:stCondLst>
                            <p:childTnLst>
                              <p:par>
                                <p:cTn id="1341" presetID="3" presetClass="entr" presetSubtype="10" fill="hold" grpId="0" nodeType="clickEffect">
                                  <p:stCondLst>
                                    <p:cond delay="0"/>
                                  </p:stCondLst>
                                  <p:childTnLst>
                                    <p:set>
                                      <p:cBhvr>
                                        <p:cTn id="1342" dur="1" fill="hold">
                                          <p:stCondLst>
                                            <p:cond delay="0"/>
                                          </p:stCondLst>
                                        </p:cTn>
                                        <p:tgtEl>
                                          <p:spTgt spid="290"/>
                                        </p:tgtEl>
                                        <p:attrNameLst>
                                          <p:attrName>style.visibility</p:attrName>
                                        </p:attrNameLst>
                                      </p:cBhvr>
                                      <p:to>
                                        <p:strVal val="visible"/>
                                      </p:to>
                                    </p:set>
                                    <p:animEffect transition="in" filter="blinds(horizontal)">
                                      <p:cBhvr>
                                        <p:cTn id="1343" dur="500"/>
                                        <p:tgtEl>
                                          <p:spTgt spid="290"/>
                                        </p:tgtEl>
                                      </p:cBhvr>
                                    </p:animEffect>
                                  </p:childTnLst>
                                </p:cTn>
                              </p:par>
                              <p:par>
                                <p:cTn id="1344" presetID="10" presetClass="exit" presetSubtype="0" fill="hold" grpId="2" nodeType="withEffect">
                                  <p:stCondLst>
                                    <p:cond delay="0"/>
                                  </p:stCondLst>
                                  <p:childTnLst>
                                    <p:animEffect transition="out" filter="fade">
                                      <p:cBhvr>
                                        <p:cTn id="1345" dur="2000"/>
                                        <p:tgtEl>
                                          <p:spTgt spid="289"/>
                                        </p:tgtEl>
                                      </p:cBhvr>
                                    </p:animEffect>
                                    <p:set>
                                      <p:cBhvr>
                                        <p:cTn id="1346" dur="1" fill="hold">
                                          <p:stCondLst>
                                            <p:cond delay="1999"/>
                                          </p:stCondLst>
                                        </p:cTn>
                                        <p:tgtEl>
                                          <p:spTgt spid="289"/>
                                        </p:tgtEl>
                                        <p:attrNameLst>
                                          <p:attrName>style.visibility</p:attrName>
                                        </p:attrNameLst>
                                      </p:cBhvr>
                                      <p:to>
                                        <p:strVal val="hidden"/>
                                      </p:to>
                                    </p:set>
                                  </p:childTnLst>
                                </p:cTn>
                              </p:par>
                            </p:childTnLst>
                          </p:cTn>
                        </p:par>
                      </p:childTnLst>
                    </p:cTn>
                  </p:par>
                  <p:par>
                    <p:cTn id="1347" fill="hold">
                      <p:stCondLst>
                        <p:cond delay="indefinite"/>
                      </p:stCondLst>
                      <p:childTnLst>
                        <p:par>
                          <p:cTn id="1348" fill="hold">
                            <p:stCondLst>
                              <p:cond delay="0"/>
                            </p:stCondLst>
                            <p:childTnLst>
                              <p:par>
                                <p:cTn id="1349" presetID="22" presetClass="entr" presetSubtype="1" fill="hold" grpId="0" nodeType="clickEffect">
                                  <p:stCondLst>
                                    <p:cond delay="0"/>
                                  </p:stCondLst>
                                  <p:childTnLst>
                                    <p:set>
                                      <p:cBhvr>
                                        <p:cTn id="1350" dur="1" fill="hold">
                                          <p:stCondLst>
                                            <p:cond delay="0"/>
                                          </p:stCondLst>
                                        </p:cTn>
                                        <p:tgtEl>
                                          <p:spTgt spid="291"/>
                                        </p:tgtEl>
                                        <p:attrNameLst>
                                          <p:attrName>style.visibility</p:attrName>
                                        </p:attrNameLst>
                                      </p:cBhvr>
                                      <p:to>
                                        <p:strVal val="visible"/>
                                      </p:to>
                                    </p:set>
                                    <p:animEffect transition="in" filter="wipe(up)">
                                      <p:cBhvr>
                                        <p:cTn id="1351" dur="500"/>
                                        <p:tgtEl>
                                          <p:spTgt spid="291"/>
                                        </p:tgtEl>
                                      </p:cBhvr>
                                    </p:animEffect>
                                  </p:childTnLst>
                                </p:cTn>
                              </p:par>
                              <p:par>
                                <p:cTn id="1352" presetID="22" presetClass="entr" presetSubtype="1" fill="hold" grpId="0" nodeType="withEffect">
                                  <p:stCondLst>
                                    <p:cond delay="0"/>
                                  </p:stCondLst>
                                  <p:childTnLst>
                                    <p:set>
                                      <p:cBhvr>
                                        <p:cTn id="1353" dur="1" fill="hold">
                                          <p:stCondLst>
                                            <p:cond delay="0"/>
                                          </p:stCondLst>
                                        </p:cTn>
                                        <p:tgtEl>
                                          <p:spTgt spid="292"/>
                                        </p:tgtEl>
                                        <p:attrNameLst>
                                          <p:attrName>style.visibility</p:attrName>
                                        </p:attrNameLst>
                                      </p:cBhvr>
                                      <p:to>
                                        <p:strVal val="visible"/>
                                      </p:to>
                                    </p:set>
                                    <p:animEffect transition="in" filter="wipe(up)">
                                      <p:cBhvr>
                                        <p:cTn id="1354" dur="500"/>
                                        <p:tgtEl>
                                          <p:spTgt spid="292"/>
                                        </p:tgtEl>
                                      </p:cBhvr>
                                    </p:animEffect>
                                  </p:childTnLst>
                                </p:cTn>
                              </p:par>
                            </p:childTnLst>
                          </p:cTn>
                        </p:par>
                        <p:par>
                          <p:cTn id="1355" fill="hold">
                            <p:stCondLst>
                              <p:cond delay="500"/>
                            </p:stCondLst>
                            <p:childTnLst>
                              <p:par>
                                <p:cTn id="1356" presetID="35" presetClass="emph" presetSubtype="0" repeatCount="3000" fill="hold" grpId="1" nodeType="afterEffect">
                                  <p:stCondLst>
                                    <p:cond delay="0"/>
                                  </p:stCondLst>
                                  <p:childTnLst>
                                    <p:anim calcmode="discrete" valueType="str">
                                      <p:cBhvr>
                                        <p:cTn id="1357" dur="500" fill="hold"/>
                                        <p:tgtEl>
                                          <p:spTgt spid="291"/>
                                        </p:tgtEl>
                                        <p:attrNameLst>
                                          <p:attrName>style.visibility</p:attrName>
                                        </p:attrNameLst>
                                      </p:cBhvr>
                                      <p:tavLst>
                                        <p:tav tm="0">
                                          <p:val>
                                            <p:strVal val="hidden"/>
                                          </p:val>
                                        </p:tav>
                                        <p:tav tm="50000">
                                          <p:val>
                                            <p:strVal val="visible"/>
                                          </p:val>
                                        </p:tav>
                                      </p:tavLst>
                                    </p:anim>
                                  </p:childTnLst>
                                </p:cTn>
                              </p:par>
                              <p:par>
                                <p:cTn id="1358" presetID="35" presetClass="emph" presetSubtype="0" repeatCount="3000" fill="hold" grpId="1" nodeType="withEffect">
                                  <p:stCondLst>
                                    <p:cond delay="0"/>
                                  </p:stCondLst>
                                  <p:childTnLst>
                                    <p:anim calcmode="discrete" valueType="str">
                                      <p:cBhvr>
                                        <p:cTn id="1359" dur="500" fill="hold"/>
                                        <p:tgtEl>
                                          <p:spTgt spid="292"/>
                                        </p:tgtEl>
                                        <p:attrNameLst>
                                          <p:attrName>style.visibility</p:attrName>
                                        </p:attrNameLst>
                                      </p:cBhvr>
                                      <p:tavLst>
                                        <p:tav tm="0">
                                          <p:val>
                                            <p:strVal val="hidden"/>
                                          </p:val>
                                        </p:tav>
                                        <p:tav tm="50000">
                                          <p:val>
                                            <p:strVal val="visible"/>
                                          </p:val>
                                        </p:tav>
                                      </p:tavLst>
                                    </p:anim>
                                  </p:childTnLst>
                                </p:cTn>
                              </p:par>
                            </p:childTnLst>
                          </p:cTn>
                        </p:par>
                      </p:childTnLst>
                    </p:cTn>
                  </p:par>
                  <p:par>
                    <p:cTn id="1360" fill="hold">
                      <p:stCondLst>
                        <p:cond delay="indefinite"/>
                      </p:stCondLst>
                      <p:childTnLst>
                        <p:par>
                          <p:cTn id="1361" fill="hold">
                            <p:stCondLst>
                              <p:cond delay="0"/>
                            </p:stCondLst>
                            <p:childTnLst>
                              <p:par>
                                <p:cTn id="1362" presetID="3" presetClass="entr" presetSubtype="10" fill="hold" grpId="0" nodeType="clickEffect">
                                  <p:stCondLst>
                                    <p:cond delay="0"/>
                                  </p:stCondLst>
                                  <p:childTnLst>
                                    <p:set>
                                      <p:cBhvr>
                                        <p:cTn id="1363" dur="1" fill="hold">
                                          <p:stCondLst>
                                            <p:cond delay="0"/>
                                          </p:stCondLst>
                                        </p:cTn>
                                        <p:tgtEl>
                                          <p:spTgt spid="293"/>
                                        </p:tgtEl>
                                        <p:attrNameLst>
                                          <p:attrName>style.visibility</p:attrName>
                                        </p:attrNameLst>
                                      </p:cBhvr>
                                      <p:to>
                                        <p:strVal val="visible"/>
                                      </p:to>
                                    </p:set>
                                    <p:animEffect transition="in" filter="blinds(horizontal)">
                                      <p:cBhvr>
                                        <p:cTn id="1364" dur="500"/>
                                        <p:tgtEl>
                                          <p:spTgt spid="293"/>
                                        </p:tgtEl>
                                      </p:cBhvr>
                                    </p:animEffect>
                                  </p:childTnLst>
                                </p:cTn>
                              </p:par>
                              <p:par>
                                <p:cTn id="1365" presetID="10" presetClass="exit" presetSubtype="0" fill="hold" grpId="2" nodeType="withEffect">
                                  <p:stCondLst>
                                    <p:cond delay="0"/>
                                  </p:stCondLst>
                                  <p:childTnLst>
                                    <p:animEffect transition="out" filter="fade">
                                      <p:cBhvr>
                                        <p:cTn id="1366" dur="2000"/>
                                        <p:tgtEl>
                                          <p:spTgt spid="291"/>
                                        </p:tgtEl>
                                      </p:cBhvr>
                                    </p:animEffect>
                                    <p:set>
                                      <p:cBhvr>
                                        <p:cTn id="1367" dur="1" fill="hold">
                                          <p:stCondLst>
                                            <p:cond delay="1999"/>
                                          </p:stCondLst>
                                        </p:cTn>
                                        <p:tgtEl>
                                          <p:spTgt spid="291"/>
                                        </p:tgtEl>
                                        <p:attrNameLst>
                                          <p:attrName>style.visibility</p:attrName>
                                        </p:attrNameLst>
                                      </p:cBhvr>
                                      <p:to>
                                        <p:strVal val="hidden"/>
                                      </p:to>
                                    </p:set>
                                  </p:childTnLst>
                                </p:cTn>
                              </p:par>
                              <p:par>
                                <p:cTn id="1368" presetID="10" presetClass="exit" presetSubtype="0" fill="hold" grpId="2" nodeType="withEffect">
                                  <p:stCondLst>
                                    <p:cond delay="0"/>
                                  </p:stCondLst>
                                  <p:childTnLst>
                                    <p:animEffect transition="out" filter="fade">
                                      <p:cBhvr>
                                        <p:cTn id="1369" dur="2000"/>
                                        <p:tgtEl>
                                          <p:spTgt spid="292"/>
                                        </p:tgtEl>
                                      </p:cBhvr>
                                    </p:animEffect>
                                    <p:set>
                                      <p:cBhvr>
                                        <p:cTn id="1370" dur="1" fill="hold">
                                          <p:stCondLst>
                                            <p:cond delay="1999"/>
                                          </p:stCondLst>
                                        </p:cTn>
                                        <p:tgtEl>
                                          <p:spTgt spid="292"/>
                                        </p:tgtEl>
                                        <p:attrNameLst>
                                          <p:attrName>style.visibility</p:attrName>
                                        </p:attrNameLst>
                                      </p:cBhvr>
                                      <p:to>
                                        <p:strVal val="hidden"/>
                                      </p:to>
                                    </p:set>
                                  </p:childTnLst>
                                </p:cTn>
                              </p:par>
                            </p:childTnLst>
                          </p:cTn>
                        </p:par>
                      </p:childTnLst>
                    </p:cTn>
                  </p:par>
                  <p:par>
                    <p:cTn id="1371" fill="hold">
                      <p:stCondLst>
                        <p:cond delay="indefinite"/>
                      </p:stCondLst>
                      <p:childTnLst>
                        <p:par>
                          <p:cTn id="1372" fill="hold">
                            <p:stCondLst>
                              <p:cond delay="0"/>
                            </p:stCondLst>
                            <p:childTnLst>
                              <p:par>
                                <p:cTn id="1373" presetID="22" presetClass="entr" presetSubtype="1" fill="hold" grpId="0" nodeType="clickEffect">
                                  <p:stCondLst>
                                    <p:cond delay="0"/>
                                  </p:stCondLst>
                                  <p:childTnLst>
                                    <p:set>
                                      <p:cBhvr>
                                        <p:cTn id="1374" dur="1" fill="hold">
                                          <p:stCondLst>
                                            <p:cond delay="0"/>
                                          </p:stCondLst>
                                        </p:cTn>
                                        <p:tgtEl>
                                          <p:spTgt spid="294"/>
                                        </p:tgtEl>
                                        <p:attrNameLst>
                                          <p:attrName>style.visibility</p:attrName>
                                        </p:attrNameLst>
                                      </p:cBhvr>
                                      <p:to>
                                        <p:strVal val="visible"/>
                                      </p:to>
                                    </p:set>
                                    <p:animEffect transition="in" filter="wipe(up)">
                                      <p:cBhvr>
                                        <p:cTn id="1375" dur="500"/>
                                        <p:tgtEl>
                                          <p:spTgt spid="294"/>
                                        </p:tgtEl>
                                      </p:cBhvr>
                                    </p:animEffect>
                                  </p:childTnLst>
                                </p:cTn>
                              </p:par>
                              <p:par>
                                <p:cTn id="1376" presetID="22" presetClass="entr" presetSubtype="1" fill="hold" grpId="0" nodeType="withEffect">
                                  <p:stCondLst>
                                    <p:cond delay="0"/>
                                  </p:stCondLst>
                                  <p:childTnLst>
                                    <p:set>
                                      <p:cBhvr>
                                        <p:cTn id="1377" dur="1" fill="hold">
                                          <p:stCondLst>
                                            <p:cond delay="0"/>
                                          </p:stCondLst>
                                        </p:cTn>
                                        <p:tgtEl>
                                          <p:spTgt spid="295"/>
                                        </p:tgtEl>
                                        <p:attrNameLst>
                                          <p:attrName>style.visibility</p:attrName>
                                        </p:attrNameLst>
                                      </p:cBhvr>
                                      <p:to>
                                        <p:strVal val="visible"/>
                                      </p:to>
                                    </p:set>
                                    <p:animEffect transition="in" filter="wipe(up)">
                                      <p:cBhvr>
                                        <p:cTn id="1378" dur="500"/>
                                        <p:tgtEl>
                                          <p:spTgt spid="295"/>
                                        </p:tgtEl>
                                      </p:cBhvr>
                                    </p:animEffect>
                                  </p:childTnLst>
                                </p:cTn>
                              </p:par>
                            </p:childTnLst>
                          </p:cTn>
                        </p:par>
                        <p:par>
                          <p:cTn id="1379" fill="hold">
                            <p:stCondLst>
                              <p:cond delay="500"/>
                            </p:stCondLst>
                            <p:childTnLst>
                              <p:par>
                                <p:cTn id="1380" presetID="35" presetClass="emph" presetSubtype="0" repeatCount="3000" fill="hold" grpId="1" nodeType="afterEffect">
                                  <p:stCondLst>
                                    <p:cond delay="0"/>
                                  </p:stCondLst>
                                  <p:childTnLst>
                                    <p:anim calcmode="discrete" valueType="str">
                                      <p:cBhvr>
                                        <p:cTn id="1381" dur="500" fill="hold"/>
                                        <p:tgtEl>
                                          <p:spTgt spid="294"/>
                                        </p:tgtEl>
                                        <p:attrNameLst>
                                          <p:attrName>style.visibility</p:attrName>
                                        </p:attrNameLst>
                                      </p:cBhvr>
                                      <p:tavLst>
                                        <p:tav tm="0">
                                          <p:val>
                                            <p:strVal val="hidden"/>
                                          </p:val>
                                        </p:tav>
                                        <p:tav tm="50000">
                                          <p:val>
                                            <p:strVal val="visible"/>
                                          </p:val>
                                        </p:tav>
                                      </p:tavLst>
                                    </p:anim>
                                  </p:childTnLst>
                                </p:cTn>
                              </p:par>
                              <p:par>
                                <p:cTn id="1382" presetID="35" presetClass="emph" presetSubtype="0" repeatCount="3000" fill="hold" grpId="1" nodeType="withEffect">
                                  <p:stCondLst>
                                    <p:cond delay="0"/>
                                  </p:stCondLst>
                                  <p:childTnLst>
                                    <p:anim calcmode="discrete" valueType="str">
                                      <p:cBhvr>
                                        <p:cTn id="1383" dur="500" fill="hold"/>
                                        <p:tgtEl>
                                          <p:spTgt spid="295"/>
                                        </p:tgtEl>
                                        <p:attrNameLst>
                                          <p:attrName>style.visibility</p:attrName>
                                        </p:attrNameLst>
                                      </p:cBhvr>
                                      <p:tavLst>
                                        <p:tav tm="0">
                                          <p:val>
                                            <p:strVal val="hidden"/>
                                          </p:val>
                                        </p:tav>
                                        <p:tav tm="50000">
                                          <p:val>
                                            <p:strVal val="visible"/>
                                          </p:val>
                                        </p:tav>
                                      </p:tavLst>
                                    </p:anim>
                                  </p:childTnLst>
                                </p:cTn>
                              </p:par>
                            </p:childTnLst>
                          </p:cTn>
                        </p:par>
                      </p:childTnLst>
                    </p:cTn>
                  </p:par>
                  <p:par>
                    <p:cTn id="1384" fill="hold">
                      <p:stCondLst>
                        <p:cond delay="indefinite"/>
                      </p:stCondLst>
                      <p:childTnLst>
                        <p:par>
                          <p:cTn id="1385" fill="hold">
                            <p:stCondLst>
                              <p:cond delay="0"/>
                            </p:stCondLst>
                            <p:childTnLst>
                              <p:par>
                                <p:cTn id="1386" presetID="3" presetClass="entr" presetSubtype="10" fill="hold" grpId="0" nodeType="clickEffect">
                                  <p:stCondLst>
                                    <p:cond delay="0"/>
                                  </p:stCondLst>
                                  <p:childTnLst>
                                    <p:set>
                                      <p:cBhvr>
                                        <p:cTn id="1387" dur="1" fill="hold">
                                          <p:stCondLst>
                                            <p:cond delay="0"/>
                                          </p:stCondLst>
                                        </p:cTn>
                                        <p:tgtEl>
                                          <p:spTgt spid="296"/>
                                        </p:tgtEl>
                                        <p:attrNameLst>
                                          <p:attrName>style.visibility</p:attrName>
                                        </p:attrNameLst>
                                      </p:cBhvr>
                                      <p:to>
                                        <p:strVal val="visible"/>
                                      </p:to>
                                    </p:set>
                                    <p:animEffect transition="in" filter="blinds(horizontal)">
                                      <p:cBhvr>
                                        <p:cTn id="1388" dur="500"/>
                                        <p:tgtEl>
                                          <p:spTgt spid="296"/>
                                        </p:tgtEl>
                                      </p:cBhvr>
                                    </p:animEffect>
                                  </p:childTnLst>
                                </p:cTn>
                              </p:par>
                              <p:par>
                                <p:cTn id="1389" presetID="10" presetClass="exit" presetSubtype="0" fill="hold" grpId="2" nodeType="withEffect">
                                  <p:stCondLst>
                                    <p:cond delay="0"/>
                                  </p:stCondLst>
                                  <p:childTnLst>
                                    <p:animEffect transition="out" filter="fade">
                                      <p:cBhvr>
                                        <p:cTn id="1390" dur="2000"/>
                                        <p:tgtEl>
                                          <p:spTgt spid="294"/>
                                        </p:tgtEl>
                                      </p:cBhvr>
                                    </p:animEffect>
                                    <p:set>
                                      <p:cBhvr>
                                        <p:cTn id="1391" dur="1" fill="hold">
                                          <p:stCondLst>
                                            <p:cond delay="1999"/>
                                          </p:stCondLst>
                                        </p:cTn>
                                        <p:tgtEl>
                                          <p:spTgt spid="294"/>
                                        </p:tgtEl>
                                        <p:attrNameLst>
                                          <p:attrName>style.visibility</p:attrName>
                                        </p:attrNameLst>
                                      </p:cBhvr>
                                      <p:to>
                                        <p:strVal val="hidden"/>
                                      </p:to>
                                    </p:set>
                                  </p:childTnLst>
                                </p:cTn>
                              </p:par>
                              <p:par>
                                <p:cTn id="1392" presetID="10" presetClass="exit" presetSubtype="0" fill="hold" grpId="2" nodeType="withEffect">
                                  <p:stCondLst>
                                    <p:cond delay="0"/>
                                  </p:stCondLst>
                                  <p:childTnLst>
                                    <p:animEffect transition="out" filter="fade">
                                      <p:cBhvr>
                                        <p:cTn id="1393" dur="2000"/>
                                        <p:tgtEl>
                                          <p:spTgt spid="295"/>
                                        </p:tgtEl>
                                      </p:cBhvr>
                                    </p:animEffect>
                                    <p:set>
                                      <p:cBhvr>
                                        <p:cTn id="1394" dur="1" fill="hold">
                                          <p:stCondLst>
                                            <p:cond delay="1999"/>
                                          </p:stCondLst>
                                        </p:cTn>
                                        <p:tgtEl>
                                          <p:spTgt spid="295"/>
                                        </p:tgtEl>
                                        <p:attrNameLst>
                                          <p:attrName>style.visibility</p:attrName>
                                        </p:attrNameLst>
                                      </p:cBhvr>
                                      <p:to>
                                        <p:strVal val="hidden"/>
                                      </p:to>
                                    </p:set>
                                  </p:childTnLst>
                                </p:cTn>
                              </p:par>
                            </p:childTnLst>
                          </p:cTn>
                        </p:par>
                      </p:childTnLst>
                    </p:cTn>
                  </p:par>
                  <p:par>
                    <p:cTn id="1395" fill="hold">
                      <p:stCondLst>
                        <p:cond delay="indefinite"/>
                      </p:stCondLst>
                      <p:childTnLst>
                        <p:par>
                          <p:cTn id="1396" fill="hold">
                            <p:stCondLst>
                              <p:cond delay="0"/>
                            </p:stCondLst>
                            <p:childTnLst>
                              <p:par>
                                <p:cTn id="1397" presetID="22" presetClass="entr" presetSubtype="1" fill="hold" grpId="0" nodeType="clickEffect">
                                  <p:stCondLst>
                                    <p:cond delay="0"/>
                                  </p:stCondLst>
                                  <p:childTnLst>
                                    <p:set>
                                      <p:cBhvr>
                                        <p:cTn id="1398" dur="1" fill="hold">
                                          <p:stCondLst>
                                            <p:cond delay="0"/>
                                          </p:stCondLst>
                                        </p:cTn>
                                        <p:tgtEl>
                                          <p:spTgt spid="297"/>
                                        </p:tgtEl>
                                        <p:attrNameLst>
                                          <p:attrName>style.visibility</p:attrName>
                                        </p:attrNameLst>
                                      </p:cBhvr>
                                      <p:to>
                                        <p:strVal val="visible"/>
                                      </p:to>
                                    </p:set>
                                    <p:animEffect transition="in" filter="wipe(up)">
                                      <p:cBhvr>
                                        <p:cTn id="1399" dur="500"/>
                                        <p:tgtEl>
                                          <p:spTgt spid="297"/>
                                        </p:tgtEl>
                                      </p:cBhvr>
                                    </p:animEffect>
                                  </p:childTnLst>
                                </p:cTn>
                              </p:par>
                            </p:childTnLst>
                          </p:cTn>
                        </p:par>
                        <p:par>
                          <p:cTn id="1400" fill="hold">
                            <p:stCondLst>
                              <p:cond delay="500"/>
                            </p:stCondLst>
                            <p:childTnLst>
                              <p:par>
                                <p:cTn id="1401" presetID="35" presetClass="emph" presetSubtype="0" repeatCount="3000" fill="hold" grpId="1" nodeType="afterEffect">
                                  <p:stCondLst>
                                    <p:cond delay="0"/>
                                  </p:stCondLst>
                                  <p:childTnLst>
                                    <p:anim calcmode="discrete" valueType="str">
                                      <p:cBhvr>
                                        <p:cTn id="1402" dur="500" fill="hold"/>
                                        <p:tgtEl>
                                          <p:spTgt spid="297"/>
                                        </p:tgtEl>
                                        <p:attrNameLst>
                                          <p:attrName>style.visibility</p:attrName>
                                        </p:attrNameLst>
                                      </p:cBhvr>
                                      <p:tavLst>
                                        <p:tav tm="0">
                                          <p:val>
                                            <p:strVal val="hidden"/>
                                          </p:val>
                                        </p:tav>
                                        <p:tav tm="50000">
                                          <p:val>
                                            <p:strVal val="visible"/>
                                          </p:val>
                                        </p:tav>
                                      </p:tavLst>
                                    </p:anim>
                                  </p:childTnLst>
                                </p:cTn>
                              </p:par>
                            </p:childTnLst>
                          </p:cTn>
                        </p:par>
                      </p:childTnLst>
                    </p:cTn>
                  </p:par>
                  <p:par>
                    <p:cTn id="1403" fill="hold">
                      <p:stCondLst>
                        <p:cond delay="indefinite"/>
                      </p:stCondLst>
                      <p:childTnLst>
                        <p:par>
                          <p:cTn id="1404" fill="hold">
                            <p:stCondLst>
                              <p:cond delay="0"/>
                            </p:stCondLst>
                            <p:childTnLst>
                              <p:par>
                                <p:cTn id="1405" presetID="3" presetClass="entr" presetSubtype="10" fill="hold" grpId="0" nodeType="clickEffect">
                                  <p:stCondLst>
                                    <p:cond delay="0"/>
                                  </p:stCondLst>
                                  <p:childTnLst>
                                    <p:set>
                                      <p:cBhvr>
                                        <p:cTn id="1406" dur="1" fill="hold">
                                          <p:stCondLst>
                                            <p:cond delay="0"/>
                                          </p:stCondLst>
                                        </p:cTn>
                                        <p:tgtEl>
                                          <p:spTgt spid="298"/>
                                        </p:tgtEl>
                                        <p:attrNameLst>
                                          <p:attrName>style.visibility</p:attrName>
                                        </p:attrNameLst>
                                      </p:cBhvr>
                                      <p:to>
                                        <p:strVal val="visible"/>
                                      </p:to>
                                    </p:set>
                                    <p:animEffect transition="in" filter="blinds(horizontal)">
                                      <p:cBhvr>
                                        <p:cTn id="1407" dur="500"/>
                                        <p:tgtEl>
                                          <p:spTgt spid="298"/>
                                        </p:tgtEl>
                                      </p:cBhvr>
                                    </p:animEffect>
                                  </p:childTnLst>
                                </p:cTn>
                              </p:par>
                              <p:par>
                                <p:cTn id="1408" presetID="10" presetClass="exit" presetSubtype="0" fill="hold" grpId="2" nodeType="withEffect">
                                  <p:stCondLst>
                                    <p:cond delay="0"/>
                                  </p:stCondLst>
                                  <p:childTnLst>
                                    <p:animEffect transition="out" filter="fade">
                                      <p:cBhvr>
                                        <p:cTn id="1409" dur="2000"/>
                                        <p:tgtEl>
                                          <p:spTgt spid="297"/>
                                        </p:tgtEl>
                                      </p:cBhvr>
                                    </p:animEffect>
                                    <p:set>
                                      <p:cBhvr>
                                        <p:cTn id="1410" dur="1" fill="hold">
                                          <p:stCondLst>
                                            <p:cond delay="1999"/>
                                          </p:stCondLst>
                                        </p:cTn>
                                        <p:tgtEl>
                                          <p:spTgt spid="297"/>
                                        </p:tgtEl>
                                        <p:attrNameLst>
                                          <p:attrName>style.visibility</p:attrName>
                                        </p:attrNameLst>
                                      </p:cBhvr>
                                      <p:to>
                                        <p:strVal val="hidden"/>
                                      </p:to>
                                    </p:set>
                                  </p:childTnLst>
                                </p:cTn>
                              </p:par>
                            </p:childTnLst>
                          </p:cTn>
                        </p:par>
                      </p:childTnLst>
                    </p:cTn>
                  </p:par>
                  <p:par>
                    <p:cTn id="1411" fill="hold">
                      <p:stCondLst>
                        <p:cond delay="indefinite"/>
                      </p:stCondLst>
                      <p:childTnLst>
                        <p:par>
                          <p:cTn id="1412" fill="hold">
                            <p:stCondLst>
                              <p:cond delay="0"/>
                            </p:stCondLst>
                            <p:childTnLst>
                              <p:par>
                                <p:cTn id="1413" presetID="22" presetClass="entr" presetSubtype="1" fill="hold" grpId="0" nodeType="clickEffect">
                                  <p:stCondLst>
                                    <p:cond delay="0"/>
                                  </p:stCondLst>
                                  <p:childTnLst>
                                    <p:set>
                                      <p:cBhvr>
                                        <p:cTn id="1414" dur="1" fill="hold">
                                          <p:stCondLst>
                                            <p:cond delay="0"/>
                                          </p:stCondLst>
                                        </p:cTn>
                                        <p:tgtEl>
                                          <p:spTgt spid="299"/>
                                        </p:tgtEl>
                                        <p:attrNameLst>
                                          <p:attrName>style.visibility</p:attrName>
                                        </p:attrNameLst>
                                      </p:cBhvr>
                                      <p:to>
                                        <p:strVal val="visible"/>
                                      </p:to>
                                    </p:set>
                                    <p:animEffect transition="in" filter="wipe(up)">
                                      <p:cBhvr>
                                        <p:cTn id="1415" dur="500"/>
                                        <p:tgtEl>
                                          <p:spTgt spid="299"/>
                                        </p:tgtEl>
                                      </p:cBhvr>
                                    </p:animEffect>
                                  </p:childTnLst>
                                </p:cTn>
                              </p:par>
                              <p:par>
                                <p:cTn id="1416" presetID="22" presetClass="entr" presetSubtype="1" fill="hold" grpId="0" nodeType="withEffect">
                                  <p:stCondLst>
                                    <p:cond delay="0"/>
                                  </p:stCondLst>
                                  <p:childTnLst>
                                    <p:set>
                                      <p:cBhvr>
                                        <p:cTn id="1417" dur="1" fill="hold">
                                          <p:stCondLst>
                                            <p:cond delay="0"/>
                                          </p:stCondLst>
                                        </p:cTn>
                                        <p:tgtEl>
                                          <p:spTgt spid="300"/>
                                        </p:tgtEl>
                                        <p:attrNameLst>
                                          <p:attrName>style.visibility</p:attrName>
                                        </p:attrNameLst>
                                      </p:cBhvr>
                                      <p:to>
                                        <p:strVal val="visible"/>
                                      </p:to>
                                    </p:set>
                                    <p:animEffect transition="in" filter="wipe(up)">
                                      <p:cBhvr>
                                        <p:cTn id="1418" dur="500"/>
                                        <p:tgtEl>
                                          <p:spTgt spid="300"/>
                                        </p:tgtEl>
                                      </p:cBhvr>
                                    </p:animEffect>
                                  </p:childTnLst>
                                </p:cTn>
                              </p:par>
                            </p:childTnLst>
                          </p:cTn>
                        </p:par>
                        <p:par>
                          <p:cTn id="1419" fill="hold">
                            <p:stCondLst>
                              <p:cond delay="500"/>
                            </p:stCondLst>
                            <p:childTnLst>
                              <p:par>
                                <p:cTn id="1420" presetID="35" presetClass="emph" presetSubtype="0" repeatCount="3000" fill="hold" grpId="1" nodeType="afterEffect">
                                  <p:stCondLst>
                                    <p:cond delay="0"/>
                                  </p:stCondLst>
                                  <p:childTnLst>
                                    <p:anim calcmode="discrete" valueType="str">
                                      <p:cBhvr>
                                        <p:cTn id="1421" dur="500" fill="hold"/>
                                        <p:tgtEl>
                                          <p:spTgt spid="299"/>
                                        </p:tgtEl>
                                        <p:attrNameLst>
                                          <p:attrName>style.visibility</p:attrName>
                                        </p:attrNameLst>
                                      </p:cBhvr>
                                      <p:tavLst>
                                        <p:tav tm="0">
                                          <p:val>
                                            <p:strVal val="hidden"/>
                                          </p:val>
                                        </p:tav>
                                        <p:tav tm="50000">
                                          <p:val>
                                            <p:strVal val="visible"/>
                                          </p:val>
                                        </p:tav>
                                      </p:tavLst>
                                    </p:anim>
                                  </p:childTnLst>
                                </p:cTn>
                              </p:par>
                              <p:par>
                                <p:cTn id="1422" presetID="35" presetClass="emph" presetSubtype="0" repeatCount="3000" fill="hold" grpId="1" nodeType="withEffect">
                                  <p:stCondLst>
                                    <p:cond delay="0"/>
                                  </p:stCondLst>
                                  <p:childTnLst>
                                    <p:anim calcmode="discrete" valueType="str">
                                      <p:cBhvr>
                                        <p:cTn id="1423" dur="500" fill="hold"/>
                                        <p:tgtEl>
                                          <p:spTgt spid="300"/>
                                        </p:tgtEl>
                                        <p:attrNameLst>
                                          <p:attrName>style.visibility</p:attrName>
                                        </p:attrNameLst>
                                      </p:cBhvr>
                                      <p:tavLst>
                                        <p:tav tm="0">
                                          <p:val>
                                            <p:strVal val="hidden"/>
                                          </p:val>
                                        </p:tav>
                                        <p:tav tm="50000">
                                          <p:val>
                                            <p:strVal val="visible"/>
                                          </p:val>
                                        </p:tav>
                                      </p:tavLst>
                                    </p:anim>
                                  </p:childTnLst>
                                </p:cTn>
                              </p:par>
                            </p:childTnLst>
                          </p:cTn>
                        </p:par>
                      </p:childTnLst>
                    </p:cTn>
                  </p:par>
                  <p:par>
                    <p:cTn id="1424" fill="hold">
                      <p:stCondLst>
                        <p:cond delay="indefinite"/>
                      </p:stCondLst>
                      <p:childTnLst>
                        <p:par>
                          <p:cTn id="1425" fill="hold">
                            <p:stCondLst>
                              <p:cond delay="0"/>
                            </p:stCondLst>
                            <p:childTnLst>
                              <p:par>
                                <p:cTn id="1426" presetID="3" presetClass="entr" presetSubtype="10" fill="hold" grpId="0" nodeType="clickEffect">
                                  <p:stCondLst>
                                    <p:cond delay="0"/>
                                  </p:stCondLst>
                                  <p:childTnLst>
                                    <p:set>
                                      <p:cBhvr>
                                        <p:cTn id="1427" dur="1" fill="hold">
                                          <p:stCondLst>
                                            <p:cond delay="0"/>
                                          </p:stCondLst>
                                        </p:cTn>
                                        <p:tgtEl>
                                          <p:spTgt spid="301"/>
                                        </p:tgtEl>
                                        <p:attrNameLst>
                                          <p:attrName>style.visibility</p:attrName>
                                        </p:attrNameLst>
                                      </p:cBhvr>
                                      <p:to>
                                        <p:strVal val="visible"/>
                                      </p:to>
                                    </p:set>
                                    <p:animEffect transition="in" filter="blinds(horizontal)">
                                      <p:cBhvr>
                                        <p:cTn id="1428" dur="500"/>
                                        <p:tgtEl>
                                          <p:spTgt spid="301"/>
                                        </p:tgtEl>
                                      </p:cBhvr>
                                    </p:animEffect>
                                  </p:childTnLst>
                                </p:cTn>
                              </p:par>
                              <p:par>
                                <p:cTn id="1429" presetID="10" presetClass="exit" presetSubtype="0" fill="hold" grpId="2" nodeType="withEffect">
                                  <p:stCondLst>
                                    <p:cond delay="0"/>
                                  </p:stCondLst>
                                  <p:childTnLst>
                                    <p:animEffect transition="out" filter="fade">
                                      <p:cBhvr>
                                        <p:cTn id="1430" dur="2000"/>
                                        <p:tgtEl>
                                          <p:spTgt spid="299"/>
                                        </p:tgtEl>
                                      </p:cBhvr>
                                    </p:animEffect>
                                    <p:set>
                                      <p:cBhvr>
                                        <p:cTn id="1431" dur="1" fill="hold">
                                          <p:stCondLst>
                                            <p:cond delay="1999"/>
                                          </p:stCondLst>
                                        </p:cTn>
                                        <p:tgtEl>
                                          <p:spTgt spid="299"/>
                                        </p:tgtEl>
                                        <p:attrNameLst>
                                          <p:attrName>style.visibility</p:attrName>
                                        </p:attrNameLst>
                                      </p:cBhvr>
                                      <p:to>
                                        <p:strVal val="hidden"/>
                                      </p:to>
                                    </p:set>
                                  </p:childTnLst>
                                </p:cTn>
                              </p:par>
                              <p:par>
                                <p:cTn id="1432" presetID="10" presetClass="exit" presetSubtype="0" fill="hold" grpId="2" nodeType="withEffect">
                                  <p:stCondLst>
                                    <p:cond delay="0"/>
                                  </p:stCondLst>
                                  <p:childTnLst>
                                    <p:animEffect transition="out" filter="fade">
                                      <p:cBhvr>
                                        <p:cTn id="1433" dur="2000"/>
                                        <p:tgtEl>
                                          <p:spTgt spid="300"/>
                                        </p:tgtEl>
                                      </p:cBhvr>
                                    </p:animEffect>
                                    <p:set>
                                      <p:cBhvr>
                                        <p:cTn id="1434" dur="1" fill="hold">
                                          <p:stCondLst>
                                            <p:cond delay="1999"/>
                                          </p:stCondLst>
                                        </p:cTn>
                                        <p:tgtEl>
                                          <p:spTgt spid="3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0" grpId="1" animBg="1"/>
      <p:bldP spid="80" grpId="2" animBg="1"/>
      <p:bldP spid="81" grpId="0"/>
      <p:bldP spid="82" grpId="0"/>
      <p:bldP spid="83" grpId="0" animBg="1"/>
      <p:bldP spid="83" grpId="1" animBg="1"/>
      <p:bldP spid="83" grpId="2" animBg="1"/>
      <p:bldP spid="84" grpId="0"/>
      <p:bldP spid="85" grpId="0" animBg="1"/>
      <p:bldP spid="85" grpId="1" animBg="1"/>
      <p:bldP spid="85" grpId="2" animBg="1"/>
      <p:bldP spid="86" grpId="0"/>
      <p:bldP spid="87" grpId="0" animBg="1"/>
      <p:bldP spid="87" grpId="1" animBg="1"/>
      <p:bldP spid="87" grpId="2" animBg="1"/>
      <p:bldP spid="88" grpId="0" animBg="1"/>
      <p:bldP spid="88" grpId="1" animBg="1"/>
      <p:bldP spid="88" grpId="2" animBg="1"/>
      <p:bldP spid="89" grpId="0"/>
      <p:bldP spid="90" grpId="0" animBg="1"/>
      <p:bldP spid="90" grpId="1" animBg="1"/>
      <p:bldP spid="90" grpId="2" animBg="1"/>
      <p:bldP spid="91" grpId="0"/>
      <p:bldP spid="92" grpId="0" animBg="1"/>
      <p:bldP spid="92" grpId="1" animBg="1"/>
      <p:bldP spid="92" grpId="2" animBg="1"/>
      <p:bldP spid="93" grpId="0"/>
      <p:bldP spid="94" grpId="0" animBg="1"/>
      <p:bldP spid="94" grpId="1" animBg="1"/>
      <p:bldP spid="94" grpId="2" animBg="1"/>
      <p:bldP spid="95" grpId="0" animBg="1"/>
      <p:bldP spid="95" grpId="1" animBg="1"/>
      <p:bldP spid="95" grpId="2" animBg="1"/>
      <p:bldP spid="96" grpId="0"/>
      <p:bldP spid="97" grpId="0" animBg="1"/>
      <p:bldP spid="97" grpId="1" animBg="1"/>
      <p:bldP spid="97" grpId="2" animBg="1"/>
      <p:bldP spid="98" grpId="0" animBg="1"/>
      <p:bldP spid="98" grpId="1" animBg="1"/>
      <p:bldP spid="98" grpId="2" animBg="1"/>
      <p:bldP spid="99" grpId="0"/>
      <p:bldP spid="100" grpId="0" animBg="1"/>
      <p:bldP spid="100" grpId="1" animBg="1"/>
      <p:bldP spid="100" grpId="2" animBg="1"/>
      <p:bldP spid="101" grpId="0"/>
      <p:bldP spid="102" grpId="0" animBg="1"/>
      <p:bldP spid="102" grpId="1" animBg="1"/>
      <p:bldP spid="102" grpId="2" animBg="1"/>
      <p:bldP spid="103" grpId="0"/>
      <p:bldP spid="104" grpId="0" animBg="1"/>
      <p:bldP spid="104" grpId="1" animBg="1"/>
      <p:bldP spid="104" grpId="2" animBg="1"/>
      <p:bldP spid="105" grpId="0" animBg="1"/>
      <p:bldP spid="105" grpId="1" animBg="1"/>
      <p:bldP spid="105" grpId="2" animBg="1"/>
      <p:bldP spid="106" grpId="0"/>
      <p:bldP spid="107" grpId="0" animBg="1"/>
      <p:bldP spid="107" grpId="1" animBg="1"/>
      <p:bldP spid="107" grpId="2" animBg="1"/>
      <p:bldP spid="108" grpId="0" animBg="1"/>
      <p:bldP spid="108" grpId="1" animBg="1"/>
      <p:bldP spid="108" grpId="2" animBg="1"/>
      <p:bldP spid="109" grpId="0"/>
      <p:bldP spid="110" grpId="0" animBg="1"/>
      <p:bldP spid="110" grpId="1" animBg="1"/>
      <p:bldP spid="110" grpId="2" animBg="1"/>
      <p:bldP spid="111" grpId="0" animBg="1"/>
      <p:bldP spid="111" grpId="1" animBg="1"/>
      <p:bldP spid="111" grpId="2" animBg="1"/>
      <p:bldP spid="112" grpId="0"/>
      <p:bldP spid="113" grpId="0" animBg="1"/>
      <p:bldP spid="113" grpId="1" animBg="1"/>
      <p:bldP spid="113" grpId="2" animBg="1"/>
      <p:bldP spid="114" grpId="0"/>
      <p:bldP spid="115" grpId="0" animBg="1"/>
      <p:bldP spid="115" grpId="1" animBg="1"/>
      <p:bldP spid="115" grpId="2" animBg="1"/>
      <p:bldP spid="116" grpId="0"/>
      <p:bldP spid="117" grpId="0" animBg="1"/>
      <p:bldP spid="117" grpId="1" animBg="1"/>
      <p:bldP spid="117" grpId="2" animBg="1"/>
      <p:bldP spid="118" grpId="0" animBg="1"/>
      <p:bldP spid="118" grpId="1" animBg="1"/>
      <p:bldP spid="118" grpId="2" animBg="1"/>
      <p:bldP spid="119" grpId="0"/>
      <p:bldP spid="120" grpId="0" animBg="1"/>
      <p:bldP spid="120" grpId="1" animBg="1"/>
      <p:bldP spid="120" grpId="2" animBg="1"/>
      <p:bldP spid="121" grpId="0" animBg="1"/>
      <p:bldP spid="121" grpId="1" animBg="1"/>
      <p:bldP spid="121" grpId="2" animBg="1"/>
      <p:bldP spid="122" grpId="0"/>
      <p:bldP spid="123" grpId="0" animBg="1"/>
      <p:bldP spid="123" grpId="1" animBg="1"/>
      <p:bldP spid="123" grpId="2" animBg="1"/>
      <p:bldP spid="124" grpId="0" animBg="1"/>
      <p:bldP spid="124" grpId="1" animBg="1"/>
      <p:bldP spid="124" grpId="2" animBg="1"/>
      <p:bldP spid="125" grpId="0"/>
      <p:bldP spid="126" grpId="0" animBg="1"/>
      <p:bldP spid="126" grpId="1" animBg="1"/>
      <p:bldP spid="126" grpId="2" animBg="1"/>
      <p:bldP spid="127" grpId="0" animBg="1"/>
      <p:bldP spid="127" grpId="1" animBg="1"/>
      <p:bldP spid="127" grpId="2" animBg="1"/>
      <p:bldP spid="128" grpId="0"/>
      <p:bldP spid="129" grpId="0" animBg="1"/>
      <p:bldP spid="129" grpId="1" animBg="1"/>
      <p:bldP spid="129" grpId="2" animBg="1"/>
      <p:bldP spid="130" grpId="0" animBg="1"/>
      <p:bldP spid="130" grpId="1" animBg="1"/>
      <p:bldP spid="130" grpId="2" animBg="1"/>
      <p:bldP spid="131" grpId="0"/>
      <p:bldP spid="132" grpId="0" animBg="1"/>
      <p:bldP spid="132" grpId="1" animBg="1"/>
      <p:bldP spid="132" grpId="2" animBg="1"/>
      <p:bldP spid="133" grpId="0" animBg="1"/>
      <p:bldP spid="133" grpId="1" animBg="1"/>
      <p:bldP spid="133" grpId="2" animBg="1"/>
      <p:bldP spid="134" grpId="0"/>
      <p:bldP spid="135" grpId="0" animBg="1"/>
      <p:bldP spid="135" grpId="1" animBg="1"/>
      <p:bldP spid="135" grpId="2" animBg="1"/>
      <p:bldP spid="136" grpId="0" animBg="1"/>
      <p:bldP spid="136" grpId="1" animBg="1"/>
      <p:bldP spid="136" grpId="2" animBg="1"/>
      <p:bldP spid="137" grpId="0"/>
      <p:bldP spid="138" grpId="0" animBg="1"/>
      <p:bldP spid="138" grpId="1" animBg="1"/>
      <p:bldP spid="138" grpId="2" animBg="1"/>
      <p:bldP spid="139" grpId="0" animBg="1"/>
      <p:bldP spid="139" grpId="1" animBg="1"/>
      <p:bldP spid="139" grpId="2" animBg="1"/>
      <p:bldP spid="140" grpId="0"/>
      <p:bldP spid="141" grpId="0" animBg="1"/>
      <p:bldP spid="141" grpId="1" animBg="1"/>
      <p:bldP spid="141" grpId="2" animBg="1"/>
      <p:bldP spid="142" grpId="0" animBg="1"/>
      <p:bldP spid="142" grpId="1" animBg="1"/>
      <p:bldP spid="142" grpId="2" animBg="1"/>
      <p:bldP spid="143" grpId="0"/>
      <p:bldP spid="144" grpId="0" animBg="1"/>
      <p:bldP spid="144" grpId="1" animBg="1"/>
      <p:bldP spid="144" grpId="2" animBg="1"/>
      <p:bldP spid="145" grpId="0" animBg="1"/>
      <p:bldP spid="145" grpId="1" animBg="1"/>
      <p:bldP spid="145" grpId="2" animBg="1"/>
      <p:bldP spid="146" grpId="0"/>
      <p:bldP spid="147" grpId="0" animBg="1"/>
      <p:bldP spid="147" grpId="1" animBg="1"/>
      <p:bldP spid="147" grpId="2" animBg="1"/>
      <p:bldP spid="148" grpId="0" animBg="1"/>
      <p:bldP spid="148" grpId="1" animBg="1"/>
      <p:bldP spid="148" grpId="2" animBg="1"/>
      <p:bldP spid="149" grpId="0"/>
      <p:bldP spid="150" grpId="0" animBg="1"/>
      <p:bldP spid="150" grpId="1" animBg="1"/>
      <p:bldP spid="150" grpId="2" animBg="1"/>
      <p:bldP spid="151" grpId="0" animBg="1"/>
      <p:bldP spid="151" grpId="1" animBg="1"/>
      <p:bldP spid="151" grpId="2" animBg="1"/>
      <p:bldP spid="152" grpId="0"/>
      <p:bldP spid="153" grpId="0" animBg="1"/>
      <p:bldP spid="153" grpId="1" animBg="1"/>
      <p:bldP spid="153" grpId="2" animBg="1"/>
      <p:bldP spid="154" grpId="0" animBg="1"/>
      <p:bldP spid="154" grpId="1" animBg="1"/>
      <p:bldP spid="154" grpId="2" animBg="1"/>
      <p:bldP spid="155" grpId="0"/>
      <p:bldP spid="156" grpId="0" animBg="1"/>
      <p:bldP spid="156" grpId="1" animBg="1"/>
      <p:bldP spid="156" grpId="2" animBg="1"/>
      <p:bldP spid="157" grpId="0" animBg="1"/>
      <p:bldP spid="157" grpId="1" animBg="1"/>
      <p:bldP spid="157" grpId="2" animBg="1"/>
      <p:bldP spid="158" grpId="0"/>
      <p:bldP spid="201" grpId="0" animBg="1"/>
      <p:bldP spid="201" grpId="1" animBg="1"/>
      <p:bldP spid="201" grpId="2" animBg="1"/>
      <p:bldP spid="202" grpId="0"/>
      <p:bldP spid="203" grpId="0"/>
      <p:bldP spid="204" grpId="0" animBg="1"/>
      <p:bldP spid="204" grpId="1" animBg="1"/>
      <p:bldP spid="204" grpId="2" animBg="1"/>
      <p:bldP spid="205" grpId="0"/>
      <p:bldP spid="206" grpId="0" animBg="1"/>
      <p:bldP spid="206" grpId="1" animBg="1"/>
      <p:bldP spid="206" grpId="2" animBg="1"/>
      <p:bldP spid="207" grpId="0"/>
      <p:bldP spid="208" grpId="0" animBg="1"/>
      <p:bldP spid="208" grpId="1" animBg="1"/>
      <p:bldP spid="208" grpId="2" animBg="1"/>
      <p:bldP spid="209" grpId="0" animBg="1"/>
      <p:bldP spid="209" grpId="1" animBg="1"/>
      <p:bldP spid="209" grpId="2" animBg="1"/>
      <p:bldP spid="210" grpId="0"/>
      <p:bldP spid="211" grpId="0" animBg="1"/>
      <p:bldP spid="211" grpId="1" animBg="1"/>
      <p:bldP spid="211" grpId="2" animBg="1"/>
      <p:bldP spid="212" grpId="0"/>
      <p:bldP spid="213" grpId="0" animBg="1"/>
      <p:bldP spid="213" grpId="1" animBg="1"/>
      <p:bldP spid="213" grpId="2" animBg="1"/>
      <p:bldP spid="214" grpId="0"/>
      <p:bldP spid="215" grpId="0" animBg="1"/>
      <p:bldP spid="215" grpId="1" animBg="1"/>
      <p:bldP spid="215" grpId="2" animBg="1"/>
      <p:bldP spid="216" grpId="0" animBg="1"/>
      <p:bldP spid="216" grpId="1" animBg="1"/>
      <p:bldP spid="216" grpId="2" animBg="1"/>
      <p:bldP spid="217" grpId="0"/>
      <p:bldP spid="218" grpId="0" animBg="1"/>
      <p:bldP spid="218" grpId="1" animBg="1"/>
      <p:bldP spid="218" grpId="2" animBg="1"/>
      <p:bldP spid="219" grpId="0" animBg="1"/>
      <p:bldP spid="219" grpId="1" animBg="1"/>
      <p:bldP spid="219" grpId="2" animBg="1"/>
      <p:bldP spid="220" grpId="0"/>
      <p:bldP spid="221" grpId="0" animBg="1"/>
      <p:bldP spid="221" grpId="1" animBg="1"/>
      <p:bldP spid="221" grpId="2" animBg="1"/>
      <p:bldP spid="222" grpId="0"/>
      <p:bldP spid="223" grpId="0" animBg="1"/>
      <p:bldP spid="223" grpId="1" animBg="1"/>
      <p:bldP spid="223" grpId="2" animBg="1"/>
      <p:bldP spid="224" grpId="0" animBg="1"/>
      <p:bldP spid="224" grpId="1" animBg="1"/>
      <p:bldP spid="224" grpId="2" animBg="1"/>
      <p:bldP spid="225" grpId="0"/>
      <p:bldP spid="226" grpId="0" animBg="1"/>
      <p:bldP spid="226" grpId="1" animBg="1"/>
      <p:bldP spid="226" grpId="2" animBg="1"/>
      <p:bldP spid="227" grpId="0" animBg="1"/>
      <p:bldP spid="227" grpId="1" animBg="1"/>
      <p:bldP spid="227" grpId="2" animBg="1"/>
      <p:bldP spid="228" grpId="0"/>
      <p:bldP spid="229" grpId="0" animBg="1"/>
      <p:bldP spid="229" grpId="1" animBg="1"/>
      <p:bldP spid="229" grpId="2" animBg="1"/>
      <p:bldP spid="230" grpId="0" animBg="1"/>
      <p:bldP spid="230" grpId="1" animBg="1"/>
      <p:bldP spid="230" grpId="2" animBg="1"/>
      <p:bldP spid="231" grpId="0"/>
      <p:bldP spid="232" grpId="0" animBg="1"/>
      <p:bldP spid="232" grpId="1" animBg="1"/>
      <p:bldP spid="232" grpId="2" animBg="1"/>
      <p:bldP spid="233" grpId="0"/>
      <p:bldP spid="234" grpId="0" animBg="1"/>
      <p:bldP spid="234" grpId="1" animBg="1"/>
      <p:bldP spid="234" grpId="2" animBg="1"/>
      <p:bldP spid="235" grpId="0" animBg="1"/>
      <p:bldP spid="235" grpId="1" animBg="1"/>
      <p:bldP spid="235" grpId="2" animBg="1"/>
      <p:bldP spid="236" grpId="0"/>
      <p:bldP spid="237" grpId="0" animBg="1"/>
      <p:bldP spid="237" grpId="1" animBg="1"/>
      <p:bldP spid="237" grpId="2" animBg="1"/>
      <p:bldP spid="238" grpId="0" animBg="1"/>
      <p:bldP spid="238" grpId="1" animBg="1"/>
      <p:bldP spid="238" grpId="2" animBg="1"/>
      <p:bldP spid="239" grpId="0"/>
      <p:bldP spid="240" grpId="0" animBg="1"/>
      <p:bldP spid="240" grpId="1" animBg="1"/>
      <p:bldP spid="240" grpId="2" animBg="1"/>
      <p:bldP spid="241" grpId="0" animBg="1"/>
      <p:bldP spid="241" grpId="1" animBg="1"/>
      <p:bldP spid="241" grpId="2" animBg="1"/>
      <p:bldP spid="242" grpId="0"/>
      <p:bldP spid="243" grpId="0" animBg="1"/>
      <p:bldP spid="243" grpId="1" animBg="1"/>
      <p:bldP spid="243" grpId="2" animBg="1"/>
      <p:bldP spid="244" grpId="0"/>
      <p:bldP spid="245" grpId="0" animBg="1"/>
      <p:bldP spid="245" grpId="1" animBg="1"/>
      <p:bldP spid="245" grpId="2" animBg="1"/>
      <p:bldP spid="246" grpId="0" animBg="1"/>
      <p:bldP spid="246" grpId="1" animBg="1"/>
      <p:bldP spid="246" grpId="2" animBg="1"/>
      <p:bldP spid="247" grpId="0"/>
      <p:bldP spid="248" grpId="0" animBg="1"/>
      <p:bldP spid="248" grpId="1" animBg="1"/>
      <p:bldP spid="248" grpId="2" animBg="1"/>
      <p:bldP spid="249" grpId="0" animBg="1"/>
      <p:bldP spid="249" grpId="1" animBg="1"/>
      <p:bldP spid="249" grpId="2" animBg="1"/>
      <p:bldP spid="250" grpId="0"/>
      <p:bldP spid="251" grpId="0" animBg="1"/>
      <p:bldP spid="251" grpId="1" animBg="1"/>
      <p:bldP spid="251" grpId="2" animBg="1"/>
      <p:bldP spid="252" grpId="0"/>
      <p:bldP spid="253" grpId="0" animBg="1"/>
      <p:bldP spid="253" grpId="1" animBg="1"/>
      <p:bldP spid="253" grpId="2" animBg="1"/>
      <p:bldP spid="254" grpId="0" animBg="1"/>
      <p:bldP spid="254" grpId="1" animBg="1"/>
      <p:bldP spid="254" grpId="2" animBg="1"/>
      <p:bldP spid="255" grpId="0"/>
      <p:bldP spid="256" grpId="0" animBg="1"/>
      <p:bldP spid="256" grpId="1" animBg="1"/>
      <p:bldP spid="256" grpId="2" animBg="1"/>
      <p:bldP spid="257" grpId="0" animBg="1"/>
      <p:bldP spid="257" grpId="1" animBg="1"/>
      <p:bldP spid="257" grpId="2" animBg="1"/>
      <p:bldP spid="258" grpId="0"/>
      <p:bldP spid="259" grpId="0" animBg="1"/>
      <p:bldP spid="259" grpId="1" animBg="1"/>
      <p:bldP spid="259" grpId="2" animBg="1"/>
      <p:bldP spid="260" grpId="0"/>
      <p:bldP spid="261" grpId="0" animBg="1"/>
      <p:bldP spid="261" grpId="1" animBg="1"/>
      <p:bldP spid="261" grpId="2" animBg="1"/>
      <p:bldP spid="262" grpId="0" animBg="1"/>
      <p:bldP spid="262" grpId="1" animBg="1"/>
      <p:bldP spid="262" grpId="2" animBg="1"/>
      <p:bldP spid="263" grpId="0"/>
      <p:bldP spid="264" grpId="0" animBg="1"/>
      <p:bldP spid="264" grpId="1" animBg="1"/>
      <p:bldP spid="264" grpId="2" animBg="1"/>
      <p:bldP spid="265" grpId="0" animBg="1"/>
      <p:bldP spid="265" grpId="1" animBg="1"/>
      <p:bldP spid="265" grpId="2" animBg="1"/>
      <p:bldP spid="266" grpId="0"/>
      <p:bldP spid="269" grpId="0" animBg="1"/>
      <p:bldP spid="269" grpId="1" animBg="1"/>
      <p:bldP spid="269" grpId="2" animBg="1"/>
      <p:bldP spid="270" grpId="0" animBg="1"/>
      <p:bldP spid="270" grpId="1" animBg="1"/>
      <p:bldP spid="270" grpId="2" animBg="1"/>
      <p:bldP spid="271" grpId="0"/>
      <p:bldP spid="272" grpId="0" animBg="1"/>
      <p:bldP spid="272" grpId="1" animBg="1"/>
      <p:bldP spid="272" grpId="2" animBg="1"/>
      <p:bldP spid="273" grpId="0"/>
      <p:bldP spid="274" grpId="0" animBg="1"/>
      <p:bldP spid="274" grpId="1" animBg="1"/>
      <p:bldP spid="274" grpId="2" animBg="1"/>
      <p:bldP spid="275" grpId="0" animBg="1"/>
      <p:bldP spid="275" grpId="1" animBg="1"/>
      <p:bldP spid="275" grpId="2" animBg="1"/>
      <p:bldP spid="276" grpId="0"/>
      <p:bldP spid="277" grpId="0" animBg="1"/>
      <p:bldP spid="277" grpId="1" animBg="1"/>
      <p:bldP spid="277" grpId="2" animBg="1"/>
      <p:bldP spid="278" grpId="0" animBg="1"/>
      <p:bldP spid="278" grpId="1" animBg="1"/>
      <p:bldP spid="278" grpId="2" animBg="1"/>
      <p:bldP spid="279" grpId="0"/>
      <p:bldP spid="280" grpId="0" animBg="1"/>
      <p:bldP spid="280" grpId="1" animBg="1"/>
      <p:bldP spid="280" grpId="2" animBg="1"/>
      <p:bldP spid="281" grpId="0" animBg="1"/>
      <p:bldP spid="281" grpId="1" animBg="1"/>
      <p:bldP spid="281" grpId="2" animBg="1"/>
      <p:bldP spid="282" grpId="0"/>
      <p:bldP spid="283" grpId="0" animBg="1"/>
      <p:bldP spid="283" grpId="1" animBg="1"/>
      <p:bldP spid="283" grpId="2" animBg="1"/>
      <p:bldP spid="284" grpId="0" animBg="1"/>
      <p:bldP spid="284" grpId="1" animBg="1"/>
      <p:bldP spid="284" grpId="2" animBg="1"/>
      <p:bldP spid="285" grpId="0"/>
      <p:bldP spid="286" grpId="0" animBg="1"/>
      <p:bldP spid="286" grpId="1" animBg="1"/>
      <p:bldP spid="286" grpId="2" animBg="1"/>
      <p:bldP spid="287" grpId="0" animBg="1"/>
      <p:bldP spid="287" grpId="1" animBg="1"/>
      <p:bldP spid="287" grpId="2" animBg="1"/>
      <p:bldP spid="288" grpId="0"/>
      <p:bldP spid="289" grpId="0" animBg="1"/>
      <p:bldP spid="289" grpId="1" animBg="1"/>
      <p:bldP spid="289" grpId="2" animBg="1"/>
      <p:bldP spid="290" grpId="0"/>
      <p:bldP spid="291" grpId="0" animBg="1"/>
      <p:bldP spid="291" grpId="1" animBg="1"/>
      <p:bldP spid="291" grpId="2" animBg="1"/>
      <p:bldP spid="292" grpId="0" animBg="1"/>
      <p:bldP spid="292" grpId="1" animBg="1"/>
      <p:bldP spid="292" grpId="2" animBg="1"/>
      <p:bldP spid="293" grpId="0"/>
      <p:bldP spid="294" grpId="0" animBg="1"/>
      <p:bldP spid="294" grpId="1" animBg="1"/>
      <p:bldP spid="294" grpId="2" animBg="1"/>
      <p:bldP spid="295" grpId="0" animBg="1"/>
      <p:bldP spid="295" grpId="1" animBg="1"/>
      <p:bldP spid="295" grpId="2" animBg="1"/>
      <p:bldP spid="296" grpId="0"/>
      <p:bldP spid="297" grpId="0" animBg="1"/>
      <p:bldP spid="297" grpId="1" animBg="1"/>
      <p:bldP spid="297" grpId="2" animBg="1"/>
      <p:bldP spid="298" grpId="0"/>
      <p:bldP spid="299" grpId="0" animBg="1"/>
      <p:bldP spid="299" grpId="1" animBg="1"/>
      <p:bldP spid="299" grpId="2" animBg="1"/>
      <p:bldP spid="300" grpId="0" animBg="1"/>
      <p:bldP spid="300" grpId="1" animBg="1"/>
      <p:bldP spid="300" grpId="2" animBg="1"/>
      <p:bldP spid="30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88" y="533400"/>
            <a:ext cx="8277225" cy="1143000"/>
          </a:xfrm>
        </p:spPr>
        <p:txBody>
          <a:bodyPr>
            <a:noAutofit/>
          </a:bodyPr>
          <a:lstStyle/>
          <a:p>
            <a:pPr>
              <a:defRPr/>
            </a:pPr>
            <a:r>
              <a:rPr lang="en-CA" sz="2200" dirty="0" smtClean="0"/>
              <a:t>Ex: In the game of checkers, you can only go forward by moving diagonally to the left or right.  With the following checker, how many ways are there to reach the other side?</a:t>
            </a:r>
            <a:endParaRPr lang="en-CA" sz="2200" dirty="0"/>
          </a:p>
        </p:txBody>
      </p:sp>
      <p:grpSp>
        <p:nvGrpSpPr>
          <p:cNvPr id="4101" name="Group 68"/>
          <p:cNvGrpSpPr>
            <a:grpSpLocks/>
          </p:cNvGrpSpPr>
          <p:nvPr/>
        </p:nvGrpSpPr>
        <p:grpSpPr bwMode="auto">
          <a:xfrm>
            <a:off x="544513" y="2244725"/>
            <a:ext cx="4281487" cy="4281488"/>
            <a:chOff x="3179281" y="2271713"/>
            <a:chExt cx="4281487" cy="4281487"/>
          </a:xfrm>
        </p:grpSpPr>
        <p:sp>
          <p:nvSpPr>
            <p:cNvPr id="4170" name="Rectangle 5"/>
            <p:cNvSpPr>
              <a:spLocks noChangeArrowheads="1"/>
            </p:cNvSpPr>
            <p:nvPr/>
          </p:nvSpPr>
          <p:spPr bwMode="auto">
            <a:xfrm>
              <a:off x="3179281" y="2271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71" name="Rectangle 6"/>
            <p:cNvSpPr>
              <a:spLocks noChangeArrowheads="1"/>
            </p:cNvSpPr>
            <p:nvPr/>
          </p:nvSpPr>
          <p:spPr bwMode="auto">
            <a:xfrm>
              <a:off x="3712681" y="2271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72" name="Rectangle 7"/>
            <p:cNvSpPr>
              <a:spLocks noChangeArrowheads="1"/>
            </p:cNvSpPr>
            <p:nvPr/>
          </p:nvSpPr>
          <p:spPr bwMode="auto">
            <a:xfrm>
              <a:off x="4246081" y="2271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73" name="Rectangle 8"/>
            <p:cNvSpPr>
              <a:spLocks noChangeArrowheads="1"/>
            </p:cNvSpPr>
            <p:nvPr/>
          </p:nvSpPr>
          <p:spPr bwMode="auto">
            <a:xfrm>
              <a:off x="4779481" y="2271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74" name="Rectangle 9"/>
            <p:cNvSpPr>
              <a:spLocks noChangeArrowheads="1"/>
            </p:cNvSpPr>
            <p:nvPr/>
          </p:nvSpPr>
          <p:spPr bwMode="auto">
            <a:xfrm>
              <a:off x="3179281" y="2805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75" name="Rectangle 10"/>
            <p:cNvSpPr>
              <a:spLocks noChangeArrowheads="1"/>
            </p:cNvSpPr>
            <p:nvPr/>
          </p:nvSpPr>
          <p:spPr bwMode="auto">
            <a:xfrm>
              <a:off x="3712681" y="2805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76" name="Rectangle 11"/>
            <p:cNvSpPr>
              <a:spLocks noChangeArrowheads="1"/>
            </p:cNvSpPr>
            <p:nvPr/>
          </p:nvSpPr>
          <p:spPr bwMode="auto">
            <a:xfrm>
              <a:off x="4246081" y="2805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77" name="Rectangle 12"/>
            <p:cNvSpPr>
              <a:spLocks noChangeArrowheads="1"/>
            </p:cNvSpPr>
            <p:nvPr/>
          </p:nvSpPr>
          <p:spPr bwMode="auto">
            <a:xfrm>
              <a:off x="4779481" y="2805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78" name="Rectangle 13"/>
            <p:cNvSpPr>
              <a:spLocks noChangeArrowheads="1"/>
            </p:cNvSpPr>
            <p:nvPr/>
          </p:nvSpPr>
          <p:spPr bwMode="auto">
            <a:xfrm>
              <a:off x="3179281" y="3338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79" name="Rectangle 14"/>
            <p:cNvSpPr>
              <a:spLocks noChangeArrowheads="1"/>
            </p:cNvSpPr>
            <p:nvPr/>
          </p:nvSpPr>
          <p:spPr bwMode="auto">
            <a:xfrm>
              <a:off x="3712681" y="3338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80" name="Rectangle 15"/>
            <p:cNvSpPr>
              <a:spLocks noChangeArrowheads="1"/>
            </p:cNvSpPr>
            <p:nvPr/>
          </p:nvSpPr>
          <p:spPr bwMode="auto">
            <a:xfrm>
              <a:off x="4246081" y="3338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81" name="Rectangle 16"/>
            <p:cNvSpPr>
              <a:spLocks noChangeArrowheads="1"/>
            </p:cNvSpPr>
            <p:nvPr/>
          </p:nvSpPr>
          <p:spPr bwMode="auto">
            <a:xfrm>
              <a:off x="4779481" y="3338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82" name="Rectangle 17"/>
            <p:cNvSpPr>
              <a:spLocks noChangeArrowheads="1"/>
            </p:cNvSpPr>
            <p:nvPr/>
          </p:nvSpPr>
          <p:spPr bwMode="auto">
            <a:xfrm>
              <a:off x="3179281" y="38719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83" name="Rectangle 18"/>
            <p:cNvSpPr>
              <a:spLocks noChangeArrowheads="1"/>
            </p:cNvSpPr>
            <p:nvPr/>
          </p:nvSpPr>
          <p:spPr bwMode="auto">
            <a:xfrm>
              <a:off x="3712681" y="38719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84" name="Rectangle 19"/>
            <p:cNvSpPr>
              <a:spLocks noChangeArrowheads="1"/>
            </p:cNvSpPr>
            <p:nvPr/>
          </p:nvSpPr>
          <p:spPr bwMode="auto">
            <a:xfrm>
              <a:off x="4246081" y="38719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85" name="Rectangle 20"/>
            <p:cNvSpPr>
              <a:spLocks noChangeArrowheads="1"/>
            </p:cNvSpPr>
            <p:nvPr/>
          </p:nvSpPr>
          <p:spPr bwMode="auto">
            <a:xfrm>
              <a:off x="4779481" y="38719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86" name="Rectangle 21"/>
            <p:cNvSpPr>
              <a:spLocks noChangeArrowheads="1"/>
            </p:cNvSpPr>
            <p:nvPr/>
          </p:nvSpPr>
          <p:spPr bwMode="auto">
            <a:xfrm>
              <a:off x="3179281" y="44053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87" name="Rectangle 22"/>
            <p:cNvSpPr>
              <a:spLocks noChangeArrowheads="1"/>
            </p:cNvSpPr>
            <p:nvPr/>
          </p:nvSpPr>
          <p:spPr bwMode="auto">
            <a:xfrm>
              <a:off x="3712681" y="44053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88" name="Rectangle 23"/>
            <p:cNvSpPr>
              <a:spLocks noChangeArrowheads="1"/>
            </p:cNvSpPr>
            <p:nvPr/>
          </p:nvSpPr>
          <p:spPr bwMode="auto">
            <a:xfrm>
              <a:off x="4246081" y="44053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89" name="Rectangle 24"/>
            <p:cNvSpPr>
              <a:spLocks noChangeArrowheads="1"/>
            </p:cNvSpPr>
            <p:nvPr/>
          </p:nvSpPr>
          <p:spPr bwMode="auto">
            <a:xfrm>
              <a:off x="4779481" y="44053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90" name="Rectangle 25"/>
            <p:cNvSpPr>
              <a:spLocks noChangeArrowheads="1"/>
            </p:cNvSpPr>
            <p:nvPr/>
          </p:nvSpPr>
          <p:spPr bwMode="auto">
            <a:xfrm>
              <a:off x="3179281" y="4938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91" name="Rectangle 26"/>
            <p:cNvSpPr>
              <a:spLocks noChangeArrowheads="1"/>
            </p:cNvSpPr>
            <p:nvPr/>
          </p:nvSpPr>
          <p:spPr bwMode="auto">
            <a:xfrm>
              <a:off x="3712681" y="4938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92" name="Rectangle 27"/>
            <p:cNvSpPr>
              <a:spLocks noChangeArrowheads="1"/>
            </p:cNvSpPr>
            <p:nvPr/>
          </p:nvSpPr>
          <p:spPr bwMode="auto">
            <a:xfrm>
              <a:off x="4246081" y="4938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93" name="Rectangle 28"/>
            <p:cNvSpPr>
              <a:spLocks noChangeArrowheads="1"/>
            </p:cNvSpPr>
            <p:nvPr/>
          </p:nvSpPr>
          <p:spPr bwMode="auto">
            <a:xfrm>
              <a:off x="4779481" y="4938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94" name="Rectangle 29"/>
            <p:cNvSpPr>
              <a:spLocks noChangeArrowheads="1"/>
            </p:cNvSpPr>
            <p:nvPr/>
          </p:nvSpPr>
          <p:spPr bwMode="auto">
            <a:xfrm>
              <a:off x="3179281" y="5472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95" name="Rectangle 30"/>
            <p:cNvSpPr>
              <a:spLocks noChangeArrowheads="1"/>
            </p:cNvSpPr>
            <p:nvPr/>
          </p:nvSpPr>
          <p:spPr bwMode="auto">
            <a:xfrm>
              <a:off x="3712681" y="5472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96" name="Rectangle 31"/>
            <p:cNvSpPr>
              <a:spLocks noChangeArrowheads="1"/>
            </p:cNvSpPr>
            <p:nvPr/>
          </p:nvSpPr>
          <p:spPr bwMode="auto">
            <a:xfrm>
              <a:off x="4246081" y="5472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97" name="Rectangle 32"/>
            <p:cNvSpPr>
              <a:spLocks noChangeArrowheads="1"/>
            </p:cNvSpPr>
            <p:nvPr/>
          </p:nvSpPr>
          <p:spPr bwMode="auto">
            <a:xfrm>
              <a:off x="4779481" y="5472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198" name="Rectangle 37"/>
            <p:cNvSpPr>
              <a:spLocks noChangeArrowheads="1"/>
            </p:cNvSpPr>
            <p:nvPr/>
          </p:nvSpPr>
          <p:spPr bwMode="auto">
            <a:xfrm>
              <a:off x="5312881" y="2271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199" name="Rectangle 38"/>
            <p:cNvSpPr>
              <a:spLocks noChangeArrowheads="1"/>
            </p:cNvSpPr>
            <p:nvPr/>
          </p:nvSpPr>
          <p:spPr bwMode="auto">
            <a:xfrm>
              <a:off x="5846281" y="2271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00" name="Rectangle 39"/>
            <p:cNvSpPr>
              <a:spLocks noChangeArrowheads="1"/>
            </p:cNvSpPr>
            <p:nvPr/>
          </p:nvSpPr>
          <p:spPr bwMode="auto">
            <a:xfrm>
              <a:off x="6379681" y="2271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01" name="Rectangle 40"/>
            <p:cNvSpPr>
              <a:spLocks noChangeArrowheads="1"/>
            </p:cNvSpPr>
            <p:nvPr/>
          </p:nvSpPr>
          <p:spPr bwMode="auto">
            <a:xfrm>
              <a:off x="5312881" y="2805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02" name="Rectangle 41"/>
            <p:cNvSpPr>
              <a:spLocks noChangeArrowheads="1"/>
            </p:cNvSpPr>
            <p:nvPr/>
          </p:nvSpPr>
          <p:spPr bwMode="auto">
            <a:xfrm>
              <a:off x="5846281" y="2805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03" name="Rectangle 42"/>
            <p:cNvSpPr>
              <a:spLocks noChangeArrowheads="1"/>
            </p:cNvSpPr>
            <p:nvPr/>
          </p:nvSpPr>
          <p:spPr bwMode="auto">
            <a:xfrm>
              <a:off x="6379681" y="2805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04" name="Rectangle 43"/>
            <p:cNvSpPr>
              <a:spLocks noChangeArrowheads="1"/>
            </p:cNvSpPr>
            <p:nvPr/>
          </p:nvSpPr>
          <p:spPr bwMode="auto">
            <a:xfrm>
              <a:off x="5312881" y="3338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05" name="Rectangle 44"/>
            <p:cNvSpPr>
              <a:spLocks noChangeArrowheads="1"/>
            </p:cNvSpPr>
            <p:nvPr/>
          </p:nvSpPr>
          <p:spPr bwMode="auto">
            <a:xfrm>
              <a:off x="5846281" y="3338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06" name="Rectangle 45"/>
            <p:cNvSpPr>
              <a:spLocks noChangeArrowheads="1"/>
            </p:cNvSpPr>
            <p:nvPr/>
          </p:nvSpPr>
          <p:spPr bwMode="auto">
            <a:xfrm>
              <a:off x="6379681" y="3338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07" name="Rectangle 46"/>
            <p:cNvSpPr>
              <a:spLocks noChangeArrowheads="1"/>
            </p:cNvSpPr>
            <p:nvPr/>
          </p:nvSpPr>
          <p:spPr bwMode="auto">
            <a:xfrm>
              <a:off x="5312881" y="38719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08" name="Rectangle 47"/>
            <p:cNvSpPr>
              <a:spLocks noChangeArrowheads="1"/>
            </p:cNvSpPr>
            <p:nvPr/>
          </p:nvSpPr>
          <p:spPr bwMode="auto">
            <a:xfrm>
              <a:off x="5846281" y="38719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09" name="Rectangle 48"/>
            <p:cNvSpPr>
              <a:spLocks noChangeArrowheads="1"/>
            </p:cNvSpPr>
            <p:nvPr/>
          </p:nvSpPr>
          <p:spPr bwMode="auto">
            <a:xfrm>
              <a:off x="6379681" y="38719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10" name="Rectangle 49"/>
            <p:cNvSpPr>
              <a:spLocks noChangeArrowheads="1"/>
            </p:cNvSpPr>
            <p:nvPr/>
          </p:nvSpPr>
          <p:spPr bwMode="auto">
            <a:xfrm>
              <a:off x="5312881" y="44053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11" name="Rectangle 50"/>
            <p:cNvSpPr>
              <a:spLocks noChangeArrowheads="1"/>
            </p:cNvSpPr>
            <p:nvPr/>
          </p:nvSpPr>
          <p:spPr bwMode="auto">
            <a:xfrm>
              <a:off x="5846281" y="44053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12" name="Rectangle 51"/>
            <p:cNvSpPr>
              <a:spLocks noChangeArrowheads="1"/>
            </p:cNvSpPr>
            <p:nvPr/>
          </p:nvSpPr>
          <p:spPr bwMode="auto">
            <a:xfrm>
              <a:off x="6379681" y="44053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13" name="Rectangle 52"/>
            <p:cNvSpPr>
              <a:spLocks noChangeArrowheads="1"/>
            </p:cNvSpPr>
            <p:nvPr/>
          </p:nvSpPr>
          <p:spPr bwMode="auto">
            <a:xfrm>
              <a:off x="5312881" y="4938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14" name="Rectangle 53"/>
            <p:cNvSpPr>
              <a:spLocks noChangeArrowheads="1"/>
            </p:cNvSpPr>
            <p:nvPr/>
          </p:nvSpPr>
          <p:spPr bwMode="auto">
            <a:xfrm>
              <a:off x="5846281" y="4938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15" name="Rectangle 54"/>
            <p:cNvSpPr>
              <a:spLocks noChangeArrowheads="1"/>
            </p:cNvSpPr>
            <p:nvPr/>
          </p:nvSpPr>
          <p:spPr bwMode="auto">
            <a:xfrm>
              <a:off x="6379681" y="4938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16" name="Rectangle 55"/>
            <p:cNvSpPr>
              <a:spLocks noChangeArrowheads="1"/>
            </p:cNvSpPr>
            <p:nvPr/>
          </p:nvSpPr>
          <p:spPr bwMode="auto">
            <a:xfrm>
              <a:off x="5312881" y="5472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17" name="Rectangle 56"/>
            <p:cNvSpPr>
              <a:spLocks noChangeArrowheads="1"/>
            </p:cNvSpPr>
            <p:nvPr/>
          </p:nvSpPr>
          <p:spPr bwMode="auto">
            <a:xfrm>
              <a:off x="5846281" y="5472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18" name="Rectangle 57"/>
            <p:cNvSpPr>
              <a:spLocks noChangeArrowheads="1"/>
            </p:cNvSpPr>
            <p:nvPr/>
          </p:nvSpPr>
          <p:spPr bwMode="auto">
            <a:xfrm>
              <a:off x="6379681" y="5472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19" name="Rectangle 58"/>
            <p:cNvSpPr>
              <a:spLocks noChangeArrowheads="1"/>
            </p:cNvSpPr>
            <p:nvPr/>
          </p:nvSpPr>
          <p:spPr bwMode="auto">
            <a:xfrm>
              <a:off x="6913081" y="22717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0" name="Rectangle 59"/>
            <p:cNvSpPr>
              <a:spLocks noChangeArrowheads="1"/>
            </p:cNvSpPr>
            <p:nvPr/>
          </p:nvSpPr>
          <p:spPr bwMode="auto">
            <a:xfrm>
              <a:off x="6913081" y="28051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21" name="Rectangle 60"/>
            <p:cNvSpPr>
              <a:spLocks noChangeArrowheads="1"/>
            </p:cNvSpPr>
            <p:nvPr/>
          </p:nvSpPr>
          <p:spPr bwMode="auto">
            <a:xfrm>
              <a:off x="6913081" y="3338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2" name="Rectangle 61"/>
            <p:cNvSpPr>
              <a:spLocks noChangeArrowheads="1"/>
            </p:cNvSpPr>
            <p:nvPr/>
          </p:nvSpPr>
          <p:spPr bwMode="auto">
            <a:xfrm>
              <a:off x="6913081" y="38719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23" name="Rectangle 62"/>
            <p:cNvSpPr>
              <a:spLocks noChangeArrowheads="1"/>
            </p:cNvSpPr>
            <p:nvPr/>
          </p:nvSpPr>
          <p:spPr bwMode="auto">
            <a:xfrm>
              <a:off x="6913081" y="44053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4" name="Rectangle 63"/>
            <p:cNvSpPr>
              <a:spLocks noChangeArrowheads="1"/>
            </p:cNvSpPr>
            <p:nvPr/>
          </p:nvSpPr>
          <p:spPr bwMode="auto">
            <a:xfrm>
              <a:off x="6913081" y="49387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25" name="Rectangle 64"/>
            <p:cNvSpPr>
              <a:spLocks noChangeArrowheads="1"/>
            </p:cNvSpPr>
            <p:nvPr/>
          </p:nvSpPr>
          <p:spPr bwMode="auto">
            <a:xfrm>
              <a:off x="6913081" y="54721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6" name="Rectangle 65"/>
            <p:cNvSpPr>
              <a:spLocks noChangeArrowheads="1"/>
            </p:cNvSpPr>
            <p:nvPr/>
          </p:nvSpPr>
          <p:spPr bwMode="auto">
            <a:xfrm>
              <a:off x="3179281" y="6005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7" name="Rectangle 66"/>
            <p:cNvSpPr>
              <a:spLocks noChangeArrowheads="1"/>
            </p:cNvSpPr>
            <p:nvPr/>
          </p:nvSpPr>
          <p:spPr bwMode="auto">
            <a:xfrm>
              <a:off x="3712681" y="6005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28" name="Rectangle 67"/>
            <p:cNvSpPr>
              <a:spLocks noChangeArrowheads="1"/>
            </p:cNvSpPr>
            <p:nvPr/>
          </p:nvSpPr>
          <p:spPr bwMode="auto">
            <a:xfrm>
              <a:off x="4246081" y="6005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29" name="Rectangle 68"/>
            <p:cNvSpPr>
              <a:spLocks noChangeArrowheads="1"/>
            </p:cNvSpPr>
            <p:nvPr/>
          </p:nvSpPr>
          <p:spPr bwMode="auto">
            <a:xfrm>
              <a:off x="4779481" y="6005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30" name="Rectangle 69"/>
            <p:cNvSpPr>
              <a:spLocks noChangeArrowheads="1"/>
            </p:cNvSpPr>
            <p:nvPr/>
          </p:nvSpPr>
          <p:spPr bwMode="auto">
            <a:xfrm>
              <a:off x="5312881" y="6005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31" name="Rectangle 70"/>
            <p:cNvSpPr>
              <a:spLocks noChangeArrowheads="1"/>
            </p:cNvSpPr>
            <p:nvPr/>
          </p:nvSpPr>
          <p:spPr bwMode="auto">
            <a:xfrm>
              <a:off x="5846281" y="6005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sp>
          <p:nvSpPr>
            <p:cNvPr id="4232" name="Rectangle 71"/>
            <p:cNvSpPr>
              <a:spLocks noChangeArrowheads="1"/>
            </p:cNvSpPr>
            <p:nvPr/>
          </p:nvSpPr>
          <p:spPr bwMode="auto">
            <a:xfrm>
              <a:off x="6379681" y="6005513"/>
              <a:ext cx="547687" cy="547687"/>
            </a:xfrm>
            <a:prstGeom prst="rect">
              <a:avLst/>
            </a:prstGeom>
            <a:solidFill>
              <a:schemeClr val="hlink"/>
            </a:solidFill>
            <a:ln w="28575">
              <a:solidFill>
                <a:schemeClr val="tx1"/>
              </a:solidFill>
              <a:miter lim="800000"/>
              <a:headEnd/>
              <a:tailEnd/>
            </a:ln>
          </p:spPr>
          <p:txBody>
            <a:bodyPr wrap="none" anchor="ctr"/>
            <a:lstStyle/>
            <a:p>
              <a:endParaRPr lang="en-CA"/>
            </a:p>
          </p:txBody>
        </p:sp>
        <p:sp>
          <p:nvSpPr>
            <p:cNvPr id="4233" name="Rectangle 72"/>
            <p:cNvSpPr>
              <a:spLocks noChangeArrowheads="1"/>
            </p:cNvSpPr>
            <p:nvPr/>
          </p:nvSpPr>
          <p:spPr bwMode="auto">
            <a:xfrm>
              <a:off x="6913081" y="6005513"/>
              <a:ext cx="547687" cy="547687"/>
            </a:xfrm>
            <a:prstGeom prst="rect">
              <a:avLst/>
            </a:prstGeom>
            <a:solidFill>
              <a:schemeClr val="bg1"/>
            </a:solidFill>
            <a:ln w="28575">
              <a:solidFill>
                <a:schemeClr val="tx1"/>
              </a:solidFill>
              <a:miter lim="800000"/>
              <a:headEnd/>
              <a:tailEnd/>
            </a:ln>
          </p:spPr>
          <p:txBody>
            <a:bodyPr wrap="none" anchor="ctr"/>
            <a:lstStyle/>
            <a:p>
              <a:endParaRPr lang="en-CA"/>
            </a:p>
          </p:txBody>
        </p:sp>
      </p:grpSp>
      <p:sp>
        <p:nvSpPr>
          <p:cNvPr id="70" name="Oval 69"/>
          <p:cNvSpPr/>
          <p:nvPr/>
        </p:nvSpPr>
        <p:spPr>
          <a:xfrm>
            <a:off x="2197100" y="2319338"/>
            <a:ext cx="360363" cy="360362"/>
          </a:xfrm>
          <a:prstGeom prst="ellipse">
            <a:avLst/>
          </a:prstGeom>
          <a:solidFill>
            <a:srgbClr val="FF0000"/>
          </a:solidFill>
          <a:ln w="1047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1" name="Down Arrow 70"/>
          <p:cNvSpPr/>
          <p:nvPr/>
        </p:nvSpPr>
        <p:spPr>
          <a:xfrm rot="2760000">
            <a:off x="2012950" y="26447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2" name="TextBox 71"/>
          <p:cNvSpPr txBox="1">
            <a:spLocks noChangeArrowheads="1"/>
          </p:cNvSpPr>
          <p:nvPr/>
        </p:nvSpPr>
        <p:spPr bwMode="auto">
          <a:xfrm>
            <a:off x="1757363" y="2817813"/>
            <a:ext cx="200025" cy="430212"/>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73" name="Down Arrow 72"/>
          <p:cNvSpPr/>
          <p:nvPr/>
        </p:nvSpPr>
        <p:spPr>
          <a:xfrm rot="18840000" flipH="1">
            <a:off x="2493962" y="26336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TextBox 73"/>
          <p:cNvSpPr txBox="1">
            <a:spLocks noChangeArrowheads="1"/>
          </p:cNvSpPr>
          <p:nvPr/>
        </p:nvSpPr>
        <p:spPr bwMode="auto">
          <a:xfrm>
            <a:off x="2809875" y="2806700"/>
            <a:ext cx="201613" cy="430213"/>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75" name="Down Arrow 74"/>
          <p:cNvSpPr/>
          <p:nvPr/>
        </p:nvSpPr>
        <p:spPr>
          <a:xfrm rot="2760000">
            <a:off x="1484312" y="31797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6" name="TextBox 75"/>
          <p:cNvSpPr txBox="1">
            <a:spLocks noChangeArrowheads="1"/>
          </p:cNvSpPr>
          <p:nvPr/>
        </p:nvSpPr>
        <p:spPr bwMode="auto">
          <a:xfrm>
            <a:off x="1227138" y="3352800"/>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77" name="Down Arrow 76"/>
          <p:cNvSpPr/>
          <p:nvPr/>
        </p:nvSpPr>
        <p:spPr>
          <a:xfrm rot="2760000">
            <a:off x="2520950" y="31924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8" name="Down Arrow 77"/>
          <p:cNvSpPr/>
          <p:nvPr/>
        </p:nvSpPr>
        <p:spPr>
          <a:xfrm rot="18840000" flipH="1">
            <a:off x="2017712" y="31813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9" name="TextBox 78"/>
          <p:cNvSpPr txBox="1">
            <a:spLocks noChangeArrowheads="1"/>
          </p:cNvSpPr>
          <p:nvPr/>
        </p:nvSpPr>
        <p:spPr bwMode="auto">
          <a:xfrm>
            <a:off x="2278063" y="3352800"/>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2</a:t>
            </a:r>
          </a:p>
        </p:txBody>
      </p:sp>
      <p:sp>
        <p:nvSpPr>
          <p:cNvPr id="80" name="Down Arrow 79"/>
          <p:cNvSpPr/>
          <p:nvPr/>
        </p:nvSpPr>
        <p:spPr>
          <a:xfrm rot="18840000" flipH="1">
            <a:off x="3027362" y="31686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1" name="TextBox 80"/>
          <p:cNvSpPr txBox="1">
            <a:spLocks noChangeArrowheads="1"/>
          </p:cNvSpPr>
          <p:nvPr/>
        </p:nvSpPr>
        <p:spPr bwMode="auto">
          <a:xfrm>
            <a:off x="3344863" y="3341688"/>
            <a:ext cx="200025" cy="430212"/>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82" name="Down Arrow 81"/>
          <p:cNvSpPr/>
          <p:nvPr/>
        </p:nvSpPr>
        <p:spPr>
          <a:xfrm rot="2760000">
            <a:off x="954087" y="36861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3" name="TextBox 82"/>
          <p:cNvSpPr txBox="1">
            <a:spLocks noChangeArrowheads="1"/>
          </p:cNvSpPr>
          <p:nvPr/>
        </p:nvSpPr>
        <p:spPr bwMode="auto">
          <a:xfrm>
            <a:off x="696913" y="3859213"/>
            <a:ext cx="201612"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84" name="Down Arrow 83"/>
          <p:cNvSpPr/>
          <p:nvPr/>
        </p:nvSpPr>
        <p:spPr>
          <a:xfrm rot="2760000">
            <a:off x="1990725" y="37131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5" name="Down Arrow 84"/>
          <p:cNvSpPr/>
          <p:nvPr/>
        </p:nvSpPr>
        <p:spPr>
          <a:xfrm rot="18840000" flipH="1">
            <a:off x="1487487" y="37020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TextBox 85"/>
          <p:cNvSpPr txBox="1">
            <a:spLocks noChangeArrowheads="1"/>
          </p:cNvSpPr>
          <p:nvPr/>
        </p:nvSpPr>
        <p:spPr bwMode="auto">
          <a:xfrm>
            <a:off x="1747838" y="3873500"/>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3</a:t>
            </a:r>
          </a:p>
        </p:txBody>
      </p:sp>
      <p:sp>
        <p:nvSpPr>
          <p:cNvPr id="87" name="Down Arrow 86"/>
          <p:cNvSpPr/>
          <p:nvPr/>
        </p:nvSpPr>
        <p:spPr>
          <a:xfrm rot="2760000">
            <a:off x="3071812" y="37020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8" name="Down Arrow 87"/>
          <p:cNvSpPr/>
          <p:nvPr/>
        </p:nvSpPr>
        <p:spPr>
          <a:xfrm rot="18840000" flipH="1">
            <a:off x="2568575" y="36909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9" name="TextBox 88"/>
          <p:cNvSpPr txBox="1">
            <a:spLocks noChangeArrowheads="1"/>
          </p:cNvSpPr>
          <p:nvPr/>
        </p:nvSpPr>
        <p:spPr bwMode="auto">
          <a:xfrm>
            <a:off x="2828925" y="3862388"/>
            <a:ext cx="200025" cy="430212"/>
          </a:xfrm>
          <a:prstGeom prst="rect">
            <a:avLst/>
          </a:prstGeom>
          <a:noFill/>
          <a:ln w="9525">
            <a:noFill/>
            <a:miter lim="800000"/>
            <a:headEnd/>
            <a:tailEnd/>
          </a:ln>
        </p:spPr>
        <p:txBody>
          <a:bodyPr wrap="none" lIns="0" tIns="0" rIns="0" bIns="0">
            <a:spAutoFit/>
          </a:bodyPr>
          <a:lstStyle/>
          <a:p>
            <a:r>
              <a:rPr lang="en-CA" sz="2800" b="1">
                <a:solidFill>
                  <a:srgbClr val="FFFF00"/>
                </a:solidFill>
              </a:rPr>
              <a:t>3</a:t>
            </a:r>
          </a:p>
        </p:txBody>
      </p:sp>
      <p:sp>
        <p:nvSpPr>
          <p:cNvPr id="90" name="Down Arrow 89"/>
          <p:cNvSpPr/>
          <p:nvPr/>
        </p:nvSpPr>
        <p:spPr>
          <a:xfrm rot="18840000" flipH="1">
            <a:off x="3576637" y="37020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1" name="TextBox 90"/>
          <p:cNvSpPr txBox="1">
            <a:spLocks noChangeArrowheads="1"/>
          </p:cNvSpPr>
          <p:nvPr/>
        </p:nvSpPr>
        <p:spPr bwMode="auto">
          <a:xfrm>
            <a:off x="3892550" y="3875088"/>
            <a:ext cx="201613"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92" name="Down Arrow 91"/>
          <p:cNvSpPr/>
          <p:nvPr/>
        </p:nvSpPr>
        <p:spPr>
          <a:xfrm rot="2760000">
            <a:off x="1447800" y="42751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3" name="Down Arrow 92"/>
          <p:cNvSpPr/>
          <p:nvPr/>
        </p:nvSpPr>
        <p:spPr>
          <a:xfrm rot="18840000" flipH="1">
            <a:off x="944562" y="42640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4" name="TextBox 93"/>
          <p:cNvSpPr txBox="1">
            <a:spLocks noChangeArrowheads="1"/>
          </p:cNvSpPr>
          <p:nvPr/>
        </p:nvSpPr>
        <p:spPr bwMode="auto">
          <a:xfrm>
            <a:off x="1204913" y="4435475"/>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4</a:t>
            </a:r>
          </a:p>
        </p:txBody>
      </p:sp>
      <p:sp>
        <p:nvSpPr>
          <p:cNvPr id="95" name="Down Arrow 94"/>
          <p:cNvSpPr/>
          <p:nvPr/>
        </p:nvSpPr>
        <p:spPr>
          <a:xfrm rot="2760000">
            <a:off x="2527300" y="42640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6" name="Down Arrow 95"/>
          <p:cNvSpPr/>
          <p:nvPr/>
        </p:nvSpPr>
        <p:spPr>
          <a:xfrm rot="18840000" flipH="1">
            <a:off x="2025650" y="42529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7" name="TextBox 96"/>
          <p:cNvSpPr txBox="1">
            <a:spLocks noChangeArrowheads="1"/>
          </p:cNvSpPr>
          <p:nvPr/>
        </p:nvSpPr>
        <p:spPr bwMode="auto">
          <a:xfrm>
            <a:off x="2284413" y="4424363"/>
            <a:ext cx="201612" cy="430212"/>
          </a:xfrm>
          <a:prstGeom prst="rect">
            <a:avLst/>
          </a:prstGeom>
          <a:noFill/>
          <a:ln w="9525">
            <a:noFill/>
            <a:miter lim="800000"/>
            <a:headEnd/>
            <a:tailEnd/>
          </a:ln>
        </p:spPr>
        <p:txBody>
          <a:bodyPr wrap="none" lIns="0" tIns="0" rIns="0" bIns="0">
            <a:spAutoFit/>
          </a:bodyPr>
          <a:lstStyle/>
          <a:p>
            <a:r>
              <a:rPr lang="en-CA" sz="2800" b="1">
                <a:solidFill>
                  <a:srgbClr val="FFFF00"/>
                </a:solidFill>
              </a:rPr>
              <a:t>6</a:t>
            </a:r>
          </a:p>
        </p:txBody>
      </p:sp>
      <p:sp>
        <p:nvSpPr>
          <p:cNvPr id="100" name="Down Arrow 99"/>
          <p:cNvSpPr/>
          <p:nvPr/>
        </p:nvSpPr>
        <p:spPr>
          <a:xfrm rot="2760000">
            <a:off x="3592512" y="42513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1" name="Down Arrow 100"/>
          <p:cNvSpPr/>
          <p:nvPr/>
        </p:nvSpPr>
        <p:spPr>
          <a:xfrm rot="18840000" flipH="1">
            <a:off x="3089275" y="42386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2" name="TextBox 101"/>
          <p:cNvSpPr txBox="1">
            <a:spLocks noChangeArrowheads="1"/>
          </p:cNvSpPr>
          <p:nvPr/>
        </p:nvSpPr>
        <p:spPr bwMode="auto">
          <a:xfrm>
            <a:off x="3349625" y="4410075"/>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4</a:t>
            </a:r>
          </a:p>
        </p:txBody>
      </p:sp>
      <p:sp>
        <p:nvSpPr>
          <p:cNvPr id="103" name="Down Arrow 102"/>
          <p:cNvSpPr/>
          <p:nvPr/>
        </p:nvSpPr>
        <p:spPr>
          <a:xfrm rot="18840000" flipH="1">
            <a:off x="4097337" y="42513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4" name="TextBox 103"/>
          <p:cNvSpPr txBox="1">
            <a:spLocks noChangeArrowheads="1"/>
          </p:cNvSpPr>
          <p:nvPr/>
        </p:nvSpPr>
        <p:spPr bwMode="auto">
          <a:xfrm>
            <a:off x="4414838" y="4424363"/>
            <a:ext cx="200025" cy="430212"/>
          </a:xfrm>
          <a:prstGeom prst="rect">
            <a:avLst/>
          </a:prstGeom>
          <a:noFill/>
          <a:ln w="9525">
            <a:noFill/>
            <a:miter lim="800000"/>
            <a:headEnd/>
            <a:tailEnd/>
          </a:ln>
        </p:spPr>
        <p:txBody>
          <a:bodyPr wrap="none" lIns="0" tIns="0" rIns="0" bIns="0">
            <a:spAutoFit/>
          </a:bodyPr>
          <a:lstStyle/>
          <a:p>
            <a:r>
              <a:rPr lang="en-CA" sz="2800" b="1">
                <a:solidFill>
                  <a:srgbClr val="FFFF00"/>
                </a:solidFill>
              </a:rPr>
              <a:t>1</a:t>
            </a:r>
          </a:p>
        </p:txBody>
      </p:sp>
      <p:sp>
        <p:nvSpPr>
          <p:cNvPr id="116" name="Down Arrow 115"/>
          <p:cNvSpPr/>
          <p:nvPr/>
        </p:nvSpPr>
        <p:spPr>
          <a:xfrm rot="2760000">
            <a:off x="955675" y="475297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7" name="TextBox 116"/>
          <p:cNvSpPr txBox="1">
            <a:spLocks noChangeArrowheads="1"/>
          </p:cNvSpPr>
          <p:nvPr/>
        </p:nvSpPr>
        <p:spPr bwMode="auto">
          <a:xfrm>
            <a:off x="700088" y="4926013"/>
            <a:ext cx="200025" cy="431800"/>
          </a:xfrm>
          <a:prstGeom prst="rect">
            <a:avLst/>
          </a:prstGeom>
          <a:noFill/>
          <a:ln w="9525">
            <a:noFill/>
            <a:miter lim="800000"/>
            <a:headEnd/>
            <a:tailEnd/>
          </a:ln>
        </p:spPr>
        <p:txBody>
          <a:bodyPr wrap="none" lIns="0" tIns="0" rIns="0" bIns="0">
            <a:spAutoFit/>
          </a:bodyPr>
          <a:lstStyle/>
          <a:p>
            <a:r>
              <a:rPr lang="en-CA" sz="2800" b="1">
                <a:solidFill>
                  <a:srgbClr val="FFFF00"/>
                </a:solidFill>
              </a:rPr>
              <a:t>4</a:t>
            </a:r>
          </a:p>
        </p:txBody>
      </p:sp>
      <p:sp>
        <p:nvSpPr>
          <p:cNvPr id="118" name="Down Arrow 117"/>
          <p:cNvSpPr/>
          <p:nvPr/>
        </p:nvSpPr>
        <p:spPr>
          <a:xfrm rot="2760000">
            <a:off x="1992312" y="47799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9" name="Down Arrow 118"/>
          <p:cNvSpPr/>
          <p:nvPr/>
        </p:nvSpPr>
        <p:spPr>
          <a:xfrm rot="18840000" flipH="1">
            <a:off x="1490662" y="47688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0" name="TextBox 119"/>
          <p:cNvSpPr txBox="1">
            <a:spLocks noChangeArrowheads="1"/>
          </p:cNvSpPr>
          <p:nvPr/>
        </p:nvSpPr>
        <p:spPr bwMode="auto">
          <a:xfrm>
            <a:off x="1668463" y="4953000"/>
            <a:ext cx="401637"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10</a:t>
            </a:r>
          </a:p>
        </p:txBody>
      </p:sp>
      <p:sp>
        <p:nvSpPr>
          <p:cNvPr id="121" name="Down Arrow 120"/>
          <p:cNvSpPr/>
          <p:nvPr/>
        </p:nvSpPr>
        <p:spPr>
          <a:xfrm rot="2760000">
            <a:off x="3073400" y="47688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2" name="Down Arrow 121"/>
          <p:cNvSpPr/>
          <p:nvPr/>
        </p:nvSpPr>
        <p:spPr>
          <a:xfrm rot="18840000" flipH="1">
            <a:off x="2570162" y="47577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3" name="TextBox 122"/>
          <p:cNvSpPr txBox="1">
            <a:spLocks noChangeArrowheads="1"/>
          </p:cNvSpPr>
          <p:nvPr/>
        </p:nvSpPr>
        <p:spPr bwMode="auto">
          <a:xfrm>
            <a:off x="2735263" y="4941888"/>
            <a:ext cx="401637"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10</a:t>
            </a:r>
          </a:p>
        </p:txBody>
      </p:sp>
      <p:sp>
        <p:nvSpPr>
          <p:cNvPr id="124" name="Down Arrow 123"/>
          <p:cNvSpPr/>
          <p:nvPr/>
        </p:nvSpPr>
        <p:spPr>
          <a:xfrm rot="2760000">
            <a:off x="4110037" y="47974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5" name="Down Arrow 124"/>
          <p:cNvSpPr/>
          <p:nvPr/>
        </p:nvSpPr>
        <p:spPr>
          <a:xfrm rot="18840000" flipH="1">
            <a:off x="3608387" y="47847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6" name="TextBox 125"/>
          <p:cNvSpPr txBox="1">
            <a:spLocks noChangeArrowheads="1"/>
          </p:cNvSpPr>
          <p:nvPr/>
        </p:nvSpPr>
        <p:spPr bwMode="auto">
          <a:xfrm>
            <a:off x="3868738" y="4956175"/>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5</a:t>
            </a:r>
          </a:p>
        </p:txBody>
      </p:sp>
      <p:sp>
        <p:nvSpPr>
          <p:cNvPr id="127" name="Down Arrow 126"/>
          <p:cNvSpPr/>
          <p:nvPr/>
        </p:nvSpPr>
        <p:spPr>
          <a:xfrm rot="2760000">
            <a:off x="1449387" y="53292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Down Arrow 127"/>
          <p:cNvSpPr/>
          <p:nvPr/>
        </p:nvSpPr>
        <p:spPr>
          <a:xfrm rot="18840000" flipH="1">
            <a:off x="946150" y="5318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9" name="TextBox 128"/>
          <p:cNvSpPr txBox="1">
            <a:spLocks noChangeArrowheads="1"/>
          </p:cNvSpPr>
          <p:nvPr/>
        </p:nvSpPr>
        <p:spPr bwMode="auto">
          <a:xfrm>
            <a:off x="1152525" y="5487988"/>
            <a:ext cx="400050"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14</a:t>
            </a:r>
          </a:p>
        </p:txBody>
      </p:sp>
      <p:sp>
        <p:nvSpPr>
          <p:cNvPr id="130" name="Down Arrow 129"/>
          <p:cNvSpPr/>
          <p:nvPr/>
        </p:nvSpPr>
        <p:spPr>
          <a:xfrm rot="2760000">
            <a:off x="2530475" y="53181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Down Arrow 130"/>
          <p:cNvSpPr/>
          <p:nvPr/>
        </p:nvSpPr>
        <p:spPr>
          <a:xfrm rot="18840000" flipH="1">
            <a:off x="2027237" y="53054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2" name="TextBox 131"/>
          <p:cNvSpPr txBox="1">
            <a:spLocks noChangeArrowheads="1"/>
          </p:cNvSpPr>
          <p:nvPr/>
        </p:nvSpPr>
        <p:spPr bwMode="auto">
          <a:xfrm>
            <a:off x="2219325" y="5491163"/>
            <a:ext cx="400050" cy="430212"/>
          </a:xfrm>
          <a:prstGeom prst="rect">
            <a:avLst/>
          </a:prstGeom>
          <a:noFill/>
          <a:ln w="9525">
            <a:noFill/>
            <a:miter lim="800000"/>
            <a:headEnd/>
            <a:tailEnd/>
          </a:ln>
        </p:spPr>
        <p:txBody>
          <a:bodyPr wrap="none" lIns="0" tIns="0" rIns="0" bIns="0">
            <a:spAutoFit/>
          </a:bodyPr>
          <a:lstStyle/>
          <a:p>
            <a:r>
              <a:rPr lang="en-CA" sz="2800" b="1">
                <a:solidFill>
                  <a:srgbClr val="FFFF00"/>
                </a:solidFill>
              </a:rPr>
              <a:t>20</a:t>
            </a:r>
          </a:p>
        </p:txBody>
      </p:sp>
      <p:sp>
        <p:nvSpPr>
          <p:cNvPr id="133" name="Down Arrow 132"/>
          <p:cNvSpPr/>
          <p:nvPr/>
        </p:nvSpPr>
        <p:spPr>
          <a:xfrm rot="2760000">
            <a:off x="3594100" y="53038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4" name="Down Arrow 133"/>
          <p:cNvSpPr/>
          <p:nvPr/>
        </p:nvSpPr>
        <p:spPr>
          <a:xfrm rot="18840000" flipH="1">
            <a:off x="3092450" y="52927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5" name="TextBox 134"/>
          <p:cNvSpPr txBox="1">
            <a:spLocks noChangeArrowheads="1"/>
          </p:cNvSpPr>
          <p:nvPr/>
        </p:nvSpPr>
        <p:spPr bwMode="auto">
          <a:xfrm>
            <a:off x="3243263" y="5476875"/>
            <a:ext cx="400050" cy="430213"/>
          </a:xfrm>
          <a:prstGeom prst="rect">
            <a:avLst/>
          </a:prstGeom>
          <a:noFill/>
          <a:ln w="9525">
            <a:noFill/>
            <a:miter lim="800000"/>
            <a:headEnd/>
            <a:tailEnd/>
          </a:ln>
        </p:spPr>
        <p:txBody>
          <a:bodyPr wrap="none" lIns="0" tIns="0" rIns="0" bIns="0">
            <a:spAutoFit/>
          </a:bodyPr>
          <a:lstStyle/>
          <a:p>
            <a:r>
              <a:rPr lang="en-CA" sz="2800" b="1">
                <a:solidFill>
                  <a:srgbClr val="FFFF00"/>
                </a:solidFill>
              </a:rPr>
              <a:t>15</a:t>
            </a:r>
          </a:p>
        </p:txBody>
      </p:sp>
      <p:sp>
        <p:nvSpPr>
          <p:cNvPr id="136" name="Down Arrow 135"/>
          <p:cNvSpPr/>
          <p:nvPr/>
        </p:nvSpPr>
        <p:spPr>
          <a:xfrm rot="18840000" flipH="1">
            <a:off x="4098925" y="53038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7" name="TextBox 136"/>
          <p:cNvSpPr txBox="1">
            <a:spLocks noChangeArrowheads="1"/>
          </p:cNvSpPr>
          <p:nvPr/>
        </p:nvSpPr>
        <p:spPr bwMode="auto">
          <a:xfrm>
            <a:off x="4416425" y="5476875"/>
            <a:ext cx="200025" cy="430213"/>
          </a:xfrm>
          <a:prstGeom prst="rect">
            <a:avLst/>
          </a:prstGeom>
          <a:noFill/>
          <a:ln w="9525">
            <a:noFill/>
            <a:miter lim="800000"/>
            <a:headEnd/>
            <a:tailEnd/>
          </a:ln>
        </p:spPr>
        <p:txBody>
          <a:bodyPr wrap="none" lIns="0" tIns="0" rIns="0" bIns="0">
            <a:spAutoFit/>
          </a:bodyPr>
          <a:lstStyle/>
          <a:p>
            <a:r>
              <a:rPr lang="en-CA" sz="2800" b="1">
                <a:solidFill>
                  <a:srgbClr val="FFFF00"/>
                </a:solidFill>
              </a:rPr>
              <a:t>5</a:t>
            </a:r>
          </a:p>
        </p:txBody>
      </p:sp>
      <p:sp>
        <p:nvSpPr>
          <p:cNvPr id="138" name="Down Arrow 137"/>
          <p:cNvSpPr/>
          <p:nvPr/>
        </p:nvSpPr>
        <p:spPr>
          <a:xfrm rot="2760000">
            <a:off x="930275" y="583406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9" name="TextBox 138"/>
          <p:cNvSpPr txBox="1">
            <a:spLocks noChangeArrowheads="1"/>
          </p:cNvSpPr>
          <p:nvPr/>
        </p:nvSpPr>
        <p:spPr bwMode="auto">
          <a:xfrm>
            <a:off x="606425" y="6019800"/>
            <a:ext cx="400050" cy="431800"/>
          </a:xfrm>
          <a:prstGeom prst="rect">
            <a:avLst/>
          </a:prstGeom>
          <a:noFill/>
          <a:ln w="9525">
            <a:noFill/>
            <a:miter lim="800000"/>
            <a:headEnd/>
            <a:tailEnd/>
          </a:ln>
        </p:spPr>
        <p:txBody>
          <a:bodyPr wrap="none" lIns="0" tIns="0" rIns="0" bIns="0">
            <a:spAutoFit/>
          </a:bodyPr>
          <a:lstStyle/>
          <a:p>
            <a:r>
              <a:rPr lang="en-CA" sz="2800" b="1">
                <a:solidFill>
                  <a:srgbClr val="FFFF00"/>
                </a:solidFill>
              </a:rPr>
              <a:t>14</a:t>
            </a:r>
          </a:p>
        </p:txBody>
      </p:sp>
      <p:sp>
        <p:nvSpPr>
          <p:cNvPr id="140" name="Down Arrow 139"/>
          <p:cNvSpPr/>
          <p:nvPr/>
        </p:nvSpPr>
        <p:spPr>
          <a:xfrm rot="2760000">
            <a:off x="1968500" y="5861051"/>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1" name="Down Arrow 140"/>
          <p:cNvSpPr/>
          <p:nvPr/>
        </p:nvSpPr>
        <p:spPr>
          <a:xfrm rot="18840000" flipH="1">
            <a:off x="1465262" y="58499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2" name="TextBox 141"/>
          <p:cNvSpPr txBox="1">
            <a:spLocks noChangeArrowheads="1"/>
          </p:cNvSpPr>
          <p:nvPr/>
        </p:nvSpPr>
        <p:spPr bwMode="auto">
          <a:xfrm>
            <a:off x="1671638" y="6034088"/>
            <a:ext cx="400050" cy="430212"/>
          </a:xfrm>
          <a:prstGeom prst="rect">
            <a:avLst/>
          </a:prstGeom>
          <a:noFill/>
          <a:ln w="9525">
            <a:noFill/>
            <a:miter lim="800000"/>
            <a:headEnd/>
            <a:tailEnd/>
          </a:ln>
        </p:spPr>
        <p:txBody>
          <a:bodyPr wrap="none" lIns="0" tIns="0" rIns="0" bIns="0">
            <a:spAutoFit/>
          </a:bodyPr>
          <a:lstStyle/>
          <a:p>
            <a:r>
              <a:rPr lang="en-CA" sz="2800" b="1">
                <a:solidFill>
                  <a:srgbClr val="FFFF00"/>
                </a:solidFill>
              </a:rPr>
              <a:t>34</a:t>
            </a:r>
          </a:p>
        </p:txBody>
      </p:sp>
      <p:sp>
        <p:nvSpPr>
          <p:cNvPr id="143" name="Down Arrow 142"/>
          <p:cNvSpPr/>
          <p:nvPr/>
        </p:nvSpPr>
        <p:spPr>
          <a:xfrm rot="2760000">
            <a:off x="3048000" y="5849938"/>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4" name="Down Arrow 143"/>
          <p:cNvSpPr/>
          <p:nvPr/>
        </p:nvSpPr>
        <p:spPr>
          <a:xfrm rot="18840000" flipH="1">
            <a:off x="2546350" y="58388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5" name="TextBox 144"/>
          <p:cNvSpPr txBox="1">
            <a:spLocks noChangeArrowheads="1"/>
          </p:cNvSpPr>
          <p:nvPr/>
        </p:nvSpPr>
        <p:spPr bwMode="auto">
          <a:xfrm>
            <a:off x="2751138" y="6037263"/>
            <a:ext cx="401637" cy="430212"/>
          </a:xfrm>
          <a:prstGeom prst="rect">
            <a:avLst/>
          </a:prstGeom>
          <a:noFill/>
          <a:ln w="9525">
            <a:noFill/>
            <a:miter lim="800000"/>
            <a:headEnd/>
            <a:tailEnd/>
          </a:ln>
        </p:spPr>
        <p:txBody>
          <a:bodyPr wrap="none" lIns="0" tIns="0" rIns="0" bIns="0">
            <a:spAutoFit/>
          </a:bodyPr>
          <a:lstStyle/>
          <a:p>
            <a:r>
              <a:rPr lang="en-CA" sz="2800" b="1">
                <a:solidFill>
                  <a:srgbClr val="FFFF00"/>
                </a:solidFill>
              </a:rPr>
              <a:t>35</a:t>
            </a:r>
          </a:p>
        </p:txBody>
      </p:sp>
      <p:sp>
        <p:nvSpPr>
          <p:cNvPr id="146" name="Down Arrow 145"/>
          <p:cNvSpPr/>
          <p:nvPr/>
        </p:nvSpPr>
        <p:spPr>
          <a:xfrm rot="2760000">
            <a:off x="4086225" y="5876926"/>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7" name="Down Arrow 146"/>
          <p:cNvSpPr/>
          <p:nvPr/>
        </p:nvSpPr>
        <p:spPr>
          <a:xfrm rot="18840000" flipH="1">
            <a:off x="3582987" y="5865813"/>
            <a:ext cx="231775" cy="279400"/>
          </a:xfrm>
          <a:prstGeom prst="downArrow">
            <a:avLst/>
          </a:prstGeom>
          <a:solidFill>
            <a:srgbClr val="00B0F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8" name="TextBox 147"/>
          <p:cNvSpPr txBox="1">
            <a:spLocks noChangeArrowheads="1"/>
          </p:cNvSpPr>
          <p:nvPr/>
        </p:nvSpPr>
        <p:spPr bwMode="auto">
          <a:xfrm>
            <a:off x="3802063" y="6049963"/>
            <a:ext cx="401637" cy="431800"/>
          </a:xfrm>
          <a:prstGeom prst="rect">
            <a:avLst/>
          </a:prstGeom>
          <a:noFill/>
          <a:ln w="9525">
            <a:noFill/>
            <a:miter lim="800000"/>
            <a:headEnd/>
            <a:tailEnd/>
          </a:ln>
        </p:spPr>
        <p:txBody>
          <a:bodyPr wrap="none" lIns="0" tIns="0" rIns="0" bIns="0">
            <a:spAutoFit/>
          </a:bodyPr>
          <a:lstStyle/>
          <a:p>
            <a:r>
              <a:rPr lang="en-CA" sz="2800" b="1">
                <a:solidFill>
                  <a:srgbClr val="FFFF00"/>
                </a:solidFill>
              </a:rPr>
              <a:t>20</a:t>
            </a:r>
          </a:p>
        </p:txBody>
      </p:sp>
      <p:sp>
        <p:nvSpPr>
          <p:cNvPr id="149" name="TextBox 148"/>
          <p:cNvSpPr txBox="1"/>
          <p:nvPr/>
        </p:nvSpPr>
        <p:spPr>
          <a:xfrm>
            <a:off x="5172075" y="2265363"/>
            <a:ext cx="3244850" cy="646112"/>
          </a:xfrm>
          <a:prstGeom prst="rect">
            <a:avLst/>
          </a:prstGeom>
          <a:noFill/>
        </p:spPr>
        <p:txBody>
          <a:bodyPr wrap="none">
            <a:spAutoFit/>
          </a:bodyPr>
          <a:lstStyle/>
          <a:p>
            <a:pPr>
              <a:defRPr/>
            </a:pPr>
            <a:r>
              <a:rPr lang="en-CA" dirty="0">
                <a:solidFill>
                  <a:srgbClr val="FF0000"/>
                </a:solidFill>
                <a:latin typeface="+mj-lt"/>
              </a:rPr>
              <a:t>The total number of ways to </a:t>
            </a:r>
            <a:br>
              <a:rPr lang="en-CA" dirty="0">
                <a:solidFill>
                  <a:srgbClr val="FF0000"/>
                </a:solidFill>
                <a:latin typeface="+mj-lt"/>
              </a:rPr>
            </a:br>
            <a:r>
              <a:rPr lang="en-CA" dirty="0">
                <a:solidFill>
                  <a:srgbClr val="FF0000"/>
                </a:solidFill>
                <a:latin typeface="+mj-lt"/>
              </a:rPr>
              <a:t>reach the other side will be:</a:t>
            </a:r>
          </a:p>
        </p:txBody>
      </p:sp>
      <p:graphicFrame>
        <p:nvGraphicFramePr>
          <p:cNvPr id="150" name="Object 2"/>
          <p:cNvGraphicFramePr>
            <a:graphicFrameLocks noChangeAspect="1"/>
          </p:cNvGraphicFramePr>
          <p:nvPr/>
        </p:nvGraphicFramePr>
        <p:xfrm>
          <a:off x="4919663" y="3030538"/>
          <a:ext cx="3822700" cy="449262"/>
        </p:xfrm>
        <a:graphic>
          <a:graphicData uri="http://schemas.openxmlformats.org/presentationml/2006/ole">
            <mc:AlternateContent xmlns:mc="http://schemas.openxmlformats.org/markup-compatibility/2006">
              <mc:Choice xmlns:v="urn:schemas-microsoft-com:vml" Requires="v">
                <p:oleObj spid="_x0000_s4132" name="Equation" r:id="rId4" imgW="1511280" imgH="177480" progId="Equation.DSMT4">
                  <p:embed/>
                </p:oleObj>
              </mc:Choice>
              <mc:Fallback>
                <p:oleObj name="Equation" r:id="rId4" imgW="1511280" imgH="17748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19663" y="3030538"/>
                        <a:ext cx="3822700"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1" name="Object 2"/>
          <p:cNvGraphicFramePr>
            <a:graphicFrameLocks noChangeAspect="1"/>
          </p:cNvGraphicFramePr>
          <p:nvPr/>
        </p:nvGraphicFramePr>
        <p:xfrm>
          <a:off x="5780088" y="3533775"/>
          <a:ext cx="1193800" cy="574675"/>
        </p:xfrm>
        <a:graphic>
          <a:graphicData uri="http://schemas.openxmlformats.org/presentationml/2006/ole">
            <mc:AlternateContent xmlns:mc="http://schemas.openxmlformats.org/markup-compatibility/2006">
              <mc:Choice xmlns:v="urn:schemas-microsoft-com:vml" Requires="v">
                <p:oleObj spid="_x0000_s4133" name="Equation" r:id="rId6" imgW="368280" imgH="177480" progId="Equation.DSMT4">
                  <p:embed/>
                </p:oleObj>
              </mc:Choice>
              <mc:Fallback>
                <p:oleObj name="Equation" r:id="rId6" imgW="368280" imgH="177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80088" y="3533775"/>
                        <a:ext cx="1193800" cy="574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8"/>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up)">
                                      <p:cBhvr>
                                        <p:cTn id="7" dur="500"/>
                                        <p:tgtEl>
                                          <p:spTgt spid="71"/>
                                        </p:tgtEl>
                                      </p:cBhvr>
                                    </p:animEffect>
                                  </p:childTnLst>
                                </p:cTn>
                              </p:par>
                            </p:childTnLst>
                          </p:cTn>
                        </p:par>
                        <p:par>
                          <p:cTn id="8" fill="hold">
                            <p:stCondLst>
                              <p:cond delay="500"/>
                            </p:stCondLst>
                            <p:childTnLst>
                              <p:par>
                                <p:cTn id="9" presetID="35" presetClass="emph" presetSubtype="0" repeatCount="3000" fill="hold" grpId="1" nodeType="afterEffect">
                                  <p:stCondLst>
                                    <p:cond delay="0"/>
                                  </p:stCondLst>
                                  <p:childTnLst>
                                    <p:anim calcmode="discrete" valueType="str">
                                      <p:cBhvr>
                                        <p:cTn id="10" dur="500" fill="hold"/>
                                        <p:tgtEl>
                                          <p:spTgt spid="71"/>
                                        </p:tgtEl>
                                        <p:attrNameLst>
                                          <p:attrName>style.visibility</p:attrName>
                                        </p:attrNameLst>
                                      </p:cBhvr>
                                      <p:tavLst>
                                        <p:tav tm="0">
                                          <p:val>
                                            <p:strVal val="hidden"/>
                                          </p:val>
                                        </p:tav>
                                        <p:tav tm="50000">
                                          <p:val>
                                            <p:strVal val="visible"/>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blinds(horizontal)">
                                      <p:cBhvr>
                                        <p:cTn id="15" dur="500"/>
                                        <p:tgtEl>
                                          <p:spTgt spid="72"/>
                                        </p:tgtEl>
                                      </p:cBhvr>
                                    </p:animEffect>
                                  </p:childTnLst>
                                </p:cTn>
                              </p:par>
                              <p:par>
                                <p:cTn id="16" presetID="10" presetClass="exit" presetSubtype="0" fill="hold" grpId="2" nodeType="withEffect">
                                  <p:stCondLst>
                                    <p:cond delay="0"/>
                                  </p:stCondLst>
                                  <p:childTnLst>
                                    <p:animEffect transition="out" filter="fade">
                                      <p:cBhvr>
                                        <p:cTn id="17" dur="2000"/>
                                        <p:tgtEl>
                                          <p:spTgt spid="71"/>
                                        </p:tgtEl>
                                      </p:cBhvr>
                                    </p:animEffect>
                                    <p:set>
                                      <p:cBhvr>
                                        <p:cTn id="18" dur="1" fill="hold">
                                          <p:stCondLst>
                                            <p:cond delay="1999"/>
                                          </p:stCondLst>
                                        </p:cTn>
                                        <p:tgtEl>
                                          <p:spTgt spid="7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73"/>
                                        </p:tgtEl>
                                        <p:attrNameLst>
                                          <p:attrName>style.visibility</p:attrName>
                                        </p:attrNameLst>
                                      </p:cBhvr>
                                      <p:to>
                                        <p:strVal val="visible"/>
                                      </p:to>
                                    </p:set>
                                    <p:animEffect transition="in" filter="wipe(up)">
                                      <p:cBhvr>
                                        <p:cTn id="23" dur="500"/>
                                        <p:tgtEl>
                                          <p:spTgt spid="73"/>
                                        </p:tgtEl>
                                      </p:cBhvr>
                                    </p:animEffect>
                                  </p:childTnLst>
                                </p:cTn>
                              </p:par>
                            </p:childTnLst>
                          </p:cTn>
                        </p:par>
                        <p:par>
                          <p:cTn id="24" fill="hold">
                            <p:stCondLst>
                              <p:cond delay="500"/>
                            </p:stCondLst>
                            <p:childTnLst>
                              <p:par>
                                <p:cTn id="25" presetID="35" presetClass="emph" presetSubtype="0" repeatCount="3000" fill="hold" grpId="1" nodeType="afterEffect">
                                  <p:stCondLst>
                                    <p:cond delay="0"/>
                                  </p:stCondLst>
                                  <p:childTnLst>
                                    <p:anim calcmode="discrete" valueType="str">
                                      <p:cBhvr>
                                        <p:cTn id="26" dur="500" fill="hold"/>
                                        <p:tgtEl>
                                          <p:spTgt spid="73"/>
                                        </p:tgtEl>
                                        <p:attrNameLst>
                                          <p:attrName>style.visibility</p:attrName>
                                        </p:attrNameLst>
                                      </p:cBhvr>
                                      <p:tavLst>
                                        <p:tav tm="0">
                                          <p:val>
                                            <p:strVal val="hidden"/>
                                          </p:val>
                                        </p:tav>
                                        <p:tav tm="50000">
                                          <p:val>
                                            <p:strVal val="visible"/>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blinds(horizontal)">
                                      <p:cBhvr>
                                        <p:cTn id="31" dur="500"/>
                                        <p:tgtEl>
                                          <p:spTgt spid="74"/>
                                        </p:tgtEl>
                                      </p:cBhvr>
                                    </p:animEffect>
                                  </p:childTnLst>
                                </p:cTn>
                              </p:par>
                              <p:par>
                                <p:cTn id="32" presetID="10" presetClass="exit" presetSubtype="0" fill="hold" grpId="2" nodeType="withEffect">
                                  <p:stCondLst>
                                    <p:cond delay="0"/>
                                  </p:stCondLst>
                                  <p:childTnLst>
                                    <p:animEffect transition="out" filter="fade">
                                      <p:cBhvr>
                                        <p:cTn id="33" dur="2000"/>
                                        <p:tgtEl>
                                          <p:spTgt spid="73"/>
                                        </p:tgtEl>
                                      </p:cBhvr>
                                    </p:animEffect>
                                    <p:set>
                                      <p:cBhvr>
                                        <p:cTn id="34" dur="1" fill="hold">
                                          <p:stCondLst>
                                            <p:cond delay="1999"/>
                                          </p:stCondLst>
                                        </p:cTn>
                                        <p:tgtEl>
                                          <p:spTgt spid="7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wipe(up)">
                                      <p:cBhvr>
                                        <p:cTn id="39" dur="500"/>
                                        <p:tgtEl>
                                          <p:spTgt spid="75"/>
                                        </p:tgtEl>
                                      </p:cBhvr>
                                    </p:animEffect>
                                  </p:childTnLst>
                                </p:cTn>
                              </p:par>
                            </p:childTnLst>
                          </p:cTn>
                        </p:par>
                        <p:par>
                          <p:cTn id="40" fill="hold">
                            <p:stCondLst>
                              <p:cond delay="500"/>
                            </p:stCondLst>
                            <p:childTnLst>
                              <p:par>
                                <p:cTn id="41" presetID="35" presetClass="emph" presetSubtype="0" repeatCount="3000" fill="hold" grpId="1" nodeType="afterEffect">
                                  <p:stCondLst>
                                    <p:cond delay="0"/>
                                  </p:stCondLst>
                                  <p:childTnLst>
                                    <p:anim calcmode="discrete" valueType="str">
                                      <p:cBhvr>
                                        <p:cTn id="42" dur="500" fill="hold"/>
                                        <p:tgtEl>
                                          <p:spTgt spid="75"/>
                                        </p:tgtEl>
                                        <p:attrNameLst>
                                          <p:attrName>style.visibility</p:attrName>
                                        </p:attrNameLst>
                                      </p:cBhvr>
                                      <p:tavLst>
                                        <p:tav tm="0">
                                          <p:val>
                                            <p:strVal val="hidden"/>
                                          </p:val>
                                        </p:tav>
                                        <p:tav tm="50000">
                                          <p:val>
                                            <p:strVal val="visible"/>
                                          </p:val>
                                        </p:tav>
                                      </p:tavLst>
                                    </p:anim>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6"/>
                                        </p:tgtEl>
                                        <p:attrNameLst>
                                          <p:attrName>style.visibility</p:attrName>
                                        </p:attrNameLst>
                                      </p:cBhvr>
                                      <p:to>
                                        <p:strVal val="visible"/>
                                      </p:to>
                                    </p:set>
                                    <p:animEffect transition="in" filter="blinds(horizontal)">
                                      <p:cBhvr>
                                        <p:cTn id="47" dur="500"/>
                                        <p:tgtEl>
                                          <p:spTgt spid="76"/>
                                        </p:tgtEl>
                                      </p:cBhvr>
                                    </p:animEffect>
                                  </p:childTnLst>
                                </p:cTn>
                              </p:par>
                              <p:par>
                                <p:cTn id="48" presetID="10" presetClass="exit" presetSubtype="0" fill="hold" grpId="2" nodeType="withEffect">
                                  <p:stCondLst>
                                    <p:cond delay="0"/>
                                  </p:stCondLst>
                                  <p:childTnLst>
                                    <p:animEffect transition="out" filter="fade">
                                      <p:cBhvr>
                                        <p:cTn id="49" dur="2000"/>
                                        <p:tgtEl>
                                          <p:spTgt spid="75"/>
                                        </p:tgtEl>
                                      </p:cBhvr>
                                    </p:animEffect>
                                    <p:set>
                                      <p:cBhvr>
                                        <p:cTn id="50" dur="1" fill="hold">
                                          <p:stCondLst>
                                            <p:cond delay="1999"/>
                                          </p:stCondLst>
                                        </p:cTn>
                                        <p:tgtEl>
                                          <p:spTgt spid="7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wipe(up)">
                                      <p:cBhvr>
                                        <p:cTn id="55" dur="500"/>
                                        <p:tgtEl>
                                          <p:spTgt spid="77"/>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wipe(up)">
                                      <p:cBhvr>
                                        <p:cTn id="58" dur="500"/>
                                        <p:tgtEl>
                                          <p:spTgt spid="78"/>
                                        </p:tgtEl>
                                      </p:cBhvr>
                                    </p:animEffect>
                                  </p:childTnLst>
                                </p:cTn>
                              </p:par>
                            </p:childTnLst>
                          </p:cTn>
                        </p:par>
                        <p:par>
                          <p:cTn id="59" fill="hold">
                            <p:stCondLst>
                              <p:cond delay="500"/>
                            </p:stCondLst>
                            <p:childTnLst>
                              <p:par>
                                <p:cTn id="60" presetID="35" presetClass="emph" presetSubtype="0" repeatCount="3000" fill="hold" grpId="1" nodeType="afterEffect">
                                  <p:stCondLst>
                                    <p:cond delay="0"/>
                                  </p:stCondLst>
                                  <p:childTnLst>
                                    <p:anim calcmode="discrete" valueType="str">
                                      <p:cBhvr>
                                        <p:cTn id="61" dur="500" fill="hold"/>
                                        <p:tgtEl>
                                          <p:spTgt spid="77"/>
                                        </p:tgtEl>
                                        <p:attrNameLst>
                                          <p:attrName>style.visibility</p:attrName>
                                        </p:attrNameLst>
                                      </p:cBhvr>
                                      <p:tavLst>
                                        <p:tav tm="0">
                                          <p:val>
                                            <p:strVal val="hidden"/>
                                          </p:val>
                                        </p:tav>
                                        <p:tav tm="50000">
                                          <p:val>
                                            <p:strVal val="visible"/>
                                          </p:val>
                                        </p:tav>
                                      </p:tavLst>
                                    </p:anim>
                                  </p:childTnLst>
                                </p:cTn>
                              </p:par>
                              <p:par>
                                <p:cTn id="62" presetID="35" presetClass="emph" presetSubtype="0" repeatCount="3000" fill="hold" grpId="1" nodeType="withEffect">
                                  <p:stCondLst>
                                    <p:cond delay="0"/>
                                  </p:stCondLst>
                                  <p:childTnLst>
                                    <p:anim calcmode="discrete" valueType="str">
                                      <p:cBhvr>
                                        <p:cTn id="63" dur="500" fill="hold"/>
                                        <p:tgtEl>
                                          <p:spTgt spid="78"/>
                                        </p:tgtEl>
                                        <p:attrNameLst>
                                          <p:attrName>style.visibility</p:attrName>
                                        </p:attrNameLst>
                                      </p:cBhvr>
                                      <p:tavLst>
                                        <p:tav tm="0">
                                          <p:val>
                                            <p:strVal val="hidden"/>
                                          </p:val>
                                        </p:tav>
                                        <p:tav tm="50000">
                                          <p:val>
                                            <p:strVal val="visible"/>
                                          </p:val>
                                        </p:tav>
                                      </p:tavLst>
                                    </p:anim>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blinds(horizontal)">
                                      <p:cBhvr>
                                        <p:cTn id="68" dur="500"/>
                                        <p:tgtEl>
                                          <p:spTgt spid="79"/>
                                        </p:tgtEl>
                                      </p:cBhvr>
                                    </p:animEffect>
                                  </p:childTnLst>
                                </p:cTn>
                              </p:par>
                              <p:par>
                                <p:cTn id="69" presetID="10" presetClass="exit" presetSubtype="0" fill="hold" grpId="2" nodeType="withEffect">
                                  <p:stCondLst>
                                    <p:cond delay="0"/>
                                  </p:stCondLst>
                                  <p:childTnLst>
                                    <p:animEffect transition="out" filter="fade">
                                      <p:cBhvr>
                                        <p:cTn id="70" dur="2000"/>
                                        <p:tgtEl>
                                          <p:spTgt spid="77"/>
                                        </p:tgtEl>
                                      </p:cBhvr>
                                    </p:animEffect>
                                    <p:set>
                                      <p:cBhvr>
                                        <p:cTn id="71" dur="1" fill="hold">
                                          <p:stCondLst>
                                            <p:cond delay="1999"/>
                                          </p:stCondLst>
                                        </p:cTn>
                                        <p:tgtEl>
                                          <p:spTgt spid="77"/>
                                        </p:tgtEl>
                                        <p:attrNameLst>
                                          <p:attrName>style.visibility</p:attrName>
                                        </p:attrNameLst>
                                      </p:cBhvr>
                                      <p:to>
                                        <p:strVal val="hidden"/>
                                      </p:to>
                                    </p:set>
                                  </p:childTnLst>
                                </p:cTn>
                              </p:par>
                              <p:par>
                                <p:cTn id="72" presetID="10" presetClass="exit" presetSubtype="0" fill="hold" grpId="2" nodeType="withEffect">
                                  <p:stCondLst>
                                    <p:cond delay="0"/>
                                  </p:stCondLst>
                                  <p:childTnLst>
                                    <p:animEffect transition="out" filter="fade">
                                      <p:cBhvr>
                                        <p:cTn id="73" dur="2000"/>
                                        <p:tgtEl>
                                          <p:spTgt spid="78"/>
                                        </p:tgtEl>
                                      </p:cBhvr>
                                    </p:animEffect>
                                    <p:set>
                                      <p:cBhvr>
                                        <p:cTn id="74" dur="1" fill="hold">
                                          <p:stCondLst>
                                            <p:cond delay="1999"/>
                                          </p:stCondLst>
                                        </p:cTn>
                                        <p:tgtEl>
                                          <p:spTgt spid="78"/>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grpId="0" nodeType="click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up)">
                                      <p:cBhvr>
                                        <p:cTn id="79" dur="500"/>
                                        <p:tgtEl>
                                          <p:spTgt spid="80"/>
                                        </p:tgtEl>
                                      </p:cBhvr>
                                    </p:animEffect>
                                  </p:childTnLst>
                                </p:cTn>
                              </p:par>
                            </p:childTnLst>
                          </p:cTn>
                        </p:par>
                        <p:par>
                          <p:cTn id="80" fill="hold">
                            <p:stCondLst>
                              <p:cond delay="500"/>
                            </p:stCondLst>
                            <p:childTnLst>
                              <p:par>
                                <p:cTn id="81" presetID="35" presetClass="emph" presetSubtype="0" repeatCount="3000" fill="hold" grpId="1" nodeType="afterEffect">
                                  <p:stCondLst>
                                    <p:cond delay="0"/>
                                  </p:stCondLst>
                                  <p:childTnLst>
                                    <p:anim calcmode="discrete" valueType="str">
                                      <p:cBhvr>
                                        <p:cTn id="82" dur="500" fill="hold"/>
                                        <p:tgtEl>
                                          <p:spTgt spid="80"/>
                                        </p:tgtEl>
                                        <p:attrNameLst>
                                          <p:attrName>style.visibility</p:attrName>
                                        </p:attrNameLst>
                                      </p:cBhvr>
                                      <p:tavLst>
                                        <p:tav tm="0">
                                          <p:val>
                                            <p:strVal val="hidden"/>
                                          </p:val>
                                        </p:tav>
                                        <p:tav tm="50000">
                                          <p:val>
                                            <p:strVal val="visible"/>
                                          </p:val>
                                        </p:tav>
                                      </p:tavLst>
                                    </p:anim>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blinds(horizontal)">
                                      <p:cBhvr>
                                        <p:cTn id="87" dur="500"/>
                                        <p:tgtEl>
                                          <p:spTgt spid="81"/>
                                        </p:tgtEl>
                                      </p:cBhvr>
                                    </p:animEffect>
                                  </p:childTnLst>
                                </p:cTn>
                              </p:par>
                              <p:par>
                                <p:cTn id="88" presetID="10" presetClass="exit" presetSubtype="0" fill="hold" grpId="2" nodeType="withEffect">
                                  <p:stCondLst>
                                    <p:cond delay="0"/>
                                  </p:stCondLst>
                                  <p:childTnLst>
                                    <p:animEffect transition="out" filter="fade">
                                      <p:cBhvr>
                                        <p:cTn id="89" dur="2000"/>
                                        <p:tgtEl>
                                          <p:spTgt spid="80"/>
                                        </p:tgtEl>
                                      </p:cBhvr>
                                    </p:animEffect>
                                    <p:set>
                                      <p:cBhvr>
                                        <p:cTn id="90" dur="1" fill="hold">
                                          <p:stCondLst>
                                            <p:cond delay="1999"/>
                                          </p:stCondLst>
                                        </p:cTn>
                                        <p:tgtEl>
                                          <p:spTgt spid="80"/>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82"/>
                                        </p:tgtEl>
                                        <p:attrNameLst>
                                          <p:attrName>style.visibility</p:attrName>
                                        </p:attrNameLst>
                                      </p:cBhvr>
                                      <p:to>
                                        <p:strVal val="visible"/>
                                      </p:to>
                                    </p:set>
                                    <p:animEffect transition="in" filter="wipe(up)">
                                      <p:cBhvr>
                                        <p:cTn id="95" dur="500"/>
                                        <p:tgtEl>
                                          <p:spTgt spid="82"/>
                                        </p:tgtEl>
                                      </p:cBhvr>
                                    </p:animEffect>
                                  </p:childTnLst>
                                </p:cTn>
                              </p:par>
                            </p:childTnLst>
                          </p:cTn>
                        </p:par>
                        <p:par>
                          <p:cTn id="96" fill="hold">
                            <p:stCondLst>
                              <p:cond delay="500"/>
                            </p:stCondLst>
                            <p:childTnLst>
                              <p:par>
                                <p:cTn id="97" presetID="35" presetClass="emph" presetSubtype="0" repeatCount="3000" fill="hold" grpId="1" nodeType="afterEffect">
                                  <p:stCondLst>
                                    <p:cond delay="0"/>
                                  </p:stCondLst>
                                  <p:childTnLst>
                                    <p:anim calcmode="discrete" valueType="str">
                                      <p:cBhvr>
                                        <p:cTn id="98" dur="500" fill="hold"/>
                                        <p:tgtEl>
                                          <p:spTgt spid="82"/>
                                        </p:tgtEl>
                                        <p:attrNameLst>
                                          <p:attrName>style.visibility</p:attrName>
                                        </p:attrNameLst>
                                      </p:cBhvr>
                                      <p:tavLst>
                                        <p:tav tm="0">
                                          <p:val>
                                            <p:strVal val="hidden"/>
                                          </p:val>
                                        </p:tav>
                                        <p:tav tm="50000">
                                          <p:val>
                                            <p:strVal val="visible"/>
                                          </p:val>
                                        </p:tav>
                                      </p:tavLst>
                                    </p:anim>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blinds(horizontal)">
                                      <p:cBhvr>
                                        <p:cTn id="103" dur="500"/>
                                        <p:tgtEl>
                                          <p:spTgt spid="83"/>
                                        </p:tgtEl>
                                      </p:cBhvr>
                                    </p:animEffect>
                                  </p:childTnLst>
                                </p:cTn>
                              </p:par>
                              <p:par>
                                <p:cTn id="104" presetID="10" presetClass="exit" presetSubtype="0" fill="hold" grpId="2" nodeType="withEffect">
                                  <p:stCondLst>
                                    <p:cond delay="0"/>
                                  </p:stCondLst>
                                  <p:childTnLst>
                                    <p:animEffect transition="out" filter="fade">
                                      <p:cBhvr>
                                        <p:cTn id="105" dur="2000"/>
                                        <p:tgtEl>
                                          <p:spTgt spid="82"/>
                                        </p:tgtEl>
                                      </p:cBhvr>
                                    </p:animEffect>
                                    <p:set>
                                      <p:cBhvr>
                                        <p:cTn id="106" dur="1" fill="hold">
                                          <p:stCondLst>
                                            <p:cond delay="1999"/>
                                          </p:stCondLst>
                                        </p:cTn>
                                        <p:tgtEl>
                                          <p:spTgt spid="82"/>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84"/>
                                        </p:tgtEl>
                                        <p:attrNameLst>
                                          <p:attrName>style.visibility</p:attrName>
                                        </p:attrNameLst>
                                      </p:cBhvr>
                                      <p:to>
                                        <p:strVal val="visible"/>
                                      </p:to>
                                    </p:set>
                                    <p:animEffect transition="in" filter="wipe(up)">
                                      <p:cBhvr>
                                        <p:cTn id="111" dur="500"/>
                                        <p:tgtEl>
                                          <p:spTgt spid="84"/>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85"/>
                                        </p:tgtEl>
                                        <p:attrNameLst>
                                          <p:attrName>style.visibility</p:attrName>
                                        </p:attrNameLst>
                                      </p:cBhvr>
                                      <p:to>
                                        <p:strVal val="visible"/>
                                      </p:to>
                                    </p:set>
                                    <p:animEffect transition="in" filter="wipe(up)">
                                      <p:cBhvr>
                                        <p:cTn id="114" dur="500"/>
                                        <p:tgtEl>
                                          <p:spTgt spid="85"/>
                                        </p:tgtEl>
                                      </p:cBhvr>
                                    </p:animEffect>
                                  </p:childTnLst>
                                </p:cTn>
                              </p:par>
                            </p:childTnLst>
                          </p:cTn>
                        </p:par>
                        <p:par>
                          <p:cTn id="115" fill="hold">
                            <p:stCondLst>
                              <p:cond delay="500"/>
                            </p:stCondLst>
                            <p:childTnLst>
                              <p:par>
                                <p:cTn id="116" presetID="35" presetClass="emph" presetSubtype="0" repeatCount="3000" fill="hold" grpId="1" nodeType="afterEffect">
                                  <p:stCondLst>
                                    <p:cond delay="0"/>
                                  </p:stCondLst>
                                  <p:childTnLst>
                                    <p:anim calcmode="discrete" valueType="str">
                                      <p:cBhvr>
                                        <p:cTn id="117" dur="500" fill="hold"/>
                                        <p:tgtEl>
                                          <p:spTgt spid="84"/>
                                        </p:tgtEl>
                                        <p:attrNameLst>
                                          <p:attrName>style.visibility</p:attrName>
                                        </p:attrNameLst>
                                      </p:cBhvr>
                                      <p:tavLst>
                                        <p:tav tm="0">
                                          <p:val>
                                            <p:strVal val="hidden"/>
                                          </p:val>
                                        </p:tav>
                                        <p:tav tm="50000">
                                          <p:val>
                                            <p:strVal val="visible"/>
                                          </p:val>
                                        </p:tav>
                                      </p:tavLst>
                                    </p:anim>
                                  </p:childTnLst>
                                </p:cTn>
                              </p:par>
                              <p:par>
                                <p:cTn id="118" presetID="35" presetClass="emph" presetSubtype="0" repeatCount="3000" fill="hold" grpId="1" nodeType="withEffect">
                                  <p:stCondLst>
                                    <p:cond delay="0"/>
                                  </p:stCondLst>
                                  <p:childTnLst>
                                    <p:anim calcmode="discrete" valueType="str">
                                      <p:cBhvr>
                                        <p:cTn id="119" dur="500" fill="hold"/>
                                        <p:tgtEl>
                                          <p:spTgt spid="85"/>
                                        </p:tgtEl>
                                        <p:attrNameLst>
                                          <p:attrName>style.visibility</p:attrName>
                                        </p:attrNameLst>
                                      </p:cBhvr>
                                      <p:tavLst>
                                        <p:tav tm="0">
                                          <p:val>
                                            <p:strVal val="hidden"/>
                                          </p:val>
                                        </p:tav>
                                        <p:tav tm="50000">
                                          <p:val>
                                            <p:strVal val="visible"/>
                                          </p:val>
                                        </p:tav>
                                      </p:tavLst>
                                    </p:anim>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86"/>
                                        </p:tgtEl>
                                        <p:attrNameLst>
                                          <p:attrName>style.visibility</p:attrName>
                                        </p:attrNameLst>
                                      </p:cBhvr>
                                      <p:to>
                                        <p:strVal val="visible"/>
                                      </p:to>
                                    </p:set>
                                    <p:animEffect transition="in" filter="blinds(horizontal)">
                                      <p:cBhvr>
                                        <p:cTn id="124" dur="500"/>
                                        <p:tgtEl>
                                          <p:spTgt spid="86"/>
                                        </p:tgtEl>
                                      </p:cBhvr>
                                    </p:animEffect>
                                  </p:childTnLst>
                                </p:cTn>
                              </p:par>
                              <p:par>
                                <p:cTn id="125" presetID="10" presetClass="exit" presetSubtype="0" fill="hold" grpId="2" nodeType="withEffect">
                                  <p:stCondLst>
                                    <p:cond delay="0"/>
                                  </p:stCondLst>
                                  <p:childTnLst>
                                    <p:animEffect transition="out" filter="fade">
                                      <p:cBhvr>
                                        <p:cTn id="126" dur="2000"/>
                                        <p:tgtEl>
                                          <p:spTgt spid="84"/>
                                        </p:tgtEl>
                                      </p:cBhvr>
                                    </p:animEffect>
                                    <p:set>
                                      <p:cBhvr>
                                        <p:cTn id="127" dur="1" fill="hold">
                                          <p:stCondLst>
                                            <p:cond delay="1999"/>
                                          </p:stCondLst>
                                        </p:cTn>
                                        <p:tgtEl>
                                          <p:spTgt spid="84"/>
                                        </p:tgtEl>
                                        <p:attrNameLst>
                                          <p:attrName>style.visibility</p:attrName>
                                        </p:attrNameLst>
                                      </p:cBhvr>
                                      <p:to>
                                        <p:strVal val="hidden"/>
                                      </p:to>
                                    </p:set>
                                  </p:childTnLst>
                                </p:cTn>
                              </p:par>
                              <p:par>
                                <p:cTn id="128" presetID="10" presetClass="exit" presetSubtype="0" fill="hold" grpId="2" nodeType="withEffect">
                                  <p:stCondLst>
                                    <p:cond delay="0"/>
                                  </p:stCondLst>
                                  <p:childTnLst>
                                    <p:animEffect transition="out" filter="fade">
                                      <p:cBhvr>
                                        <p:cTn id="129" dur="2000"/>
                                        <p:tgtEl>
                                          <p:spTgt spid="85"/>
                                        </p:tgtEl>
                                      </p:cBhvr>
                                    </p:animEffect>
                                    <p:set>
                                      <p:cBhvr>
                                        <p:cTn id="130" dur="1" fill="hold">
                                          <p:stCondLst>
                                            <p:cond delay="1999"/>
                                          </p:stCondLst>
                                        </p:cTn>
                                        <p:tgtEl>
                                          <p:spTgt spid="85"/>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22" presetClass="entr" presetSubtype="1" fill="hold" grpId="0" nodeType="clickEffect">
                                  <p:stCondLst>
                                    <p:cond delay="0"/>
                                  </p:stCondLst>
                                  <p:childTnLst>
                                    <p:set>
                                      <p:cBhvr>
                                        <p:cTn id="134" dur="1" fill="hold">
                                          <p:stCondLst>
                                            <p:cond delay="0"/>
                                          </p:stCondLst>
                                        </p:cTn>
                                        <p:tgtEl>
                                          <p:spTgt spid="87"/>
                                        </p:tgtEl>
                                        <p:attrNameLst>
                                          <p:attrName>style.visibility</p:attrName>
                                        </p:attrNameLst>
                                      </p:cBhvr>
                                      <p:to>
                                        <p:strVal val="visible"/>
                                      </p:to>
                                    </p:set>
                                    <p:animEffect transition="in" filter="wipe(up)">
                                      <p:cBhvr>
                                        <p:cTn id="135" dur="500"/>
                                        <p:tgtEl>
                                          <p:spTgt spid="87"/>
                                        </p:tgtEl>
                                      </p:cBhvr>
                                    </p:animEffect>
                                  </p:childTnLst>
                                </p:cTn>
                              </p:par>
                              <p:par>
                                <p:cTn id="136" presetID="22" presetClass="entr" presetSubtype="1" fill="hold" grpId="0" nodeType="withEffect">
                                  <p:stCondLst>
                                    <p:cond delay="0"/>
                                  </p:stCondLst>
                                  <p:childTnLst>
                                    <p:set>
                                      <p:cBhvr>
                                        <p:cTn id="137" dur="1" fill="hold">
                                          <p:stCondLst>
                                            <p:cond delay="0"/>
                                          </p:stCondLst>
                                        </p:cTn>
                                        <p:tgtEl>
                                          <p:spTgt spid="88"/>
                                        </p:tgtEl>
                                        <p:attrNameLst>
                                          <p:attrName>style.visibility</p:attrName>
                                        </p:attrNameLst>
                                      </p:cBhvr>
                                      <p:to>
                                        <p:strVal val="visible"/>
                                      </p:to>
                                    </p:set>
                                    <p:animEffect transition="in" filter="wipe(up)">
                                      <p:cBhvr>
                                        <p:cTn id="138" dur="500"/>
                                        <p:tgtEl>
                                          <p:spTgt spid="88"/>
                                        </p:tgtEl>
                                      </p:cBhvr>
                                    </p:animEffect>
                                  </p:childTnLst>
                                </p:cTn>
                              </p:par>
                            </p:childTnLst>
                          </p:cTn>
                        </p:par>
                        <p:par>
                          <p:cTn id="139" fill="hold">
                            <p:stCondLst>
                              <p:cond delay="500"/>
                            </p:stCondLst>
                            <p:childTnLst>
                              <p:par>
                                <p:cTn id="140" presetID="35" presetClass="emph" presetSubtype="0" repeatCount="3000" fill="hold" grpId="1" nodeType="afterEffect">
                                  <p:stCondLst>
                                    <p:cond delay="0"/>
                                  </p:stCondLst>
                                  <p:childTnLst>
                                    <p:anim calcmode="discrete" valueType="str">
                                      <p:cBhvr>
                                        <p:cTn id="141" dur="500" fill="hold"/>
                                        <p:tgtEl>
                                          <p:spTgt spid="87"/>
                                        </p:tgtEl>
                                        <p:attrNameLst>
                                          <p:attrName>style.visibility</p:attrName>
                                        </p:attrNameLst>
                                      </p:cBhvr>
                                      <p:tavLst>
                                        <p:tav tm="0">
                                          <p:val>
                                            <p:strVal val="hidden"/>
                                          </p:val>
                                        </p:tav>
                                        <p:tav tm="50000">
                                          <p:val>
                                            <p:strVal val="visible"/>
                                          </p:val>
                                        </p:tav>
                                      </p:tavLst>
                                    </p:anim>
                                  </p:childTnLst>
                                </p:cTn>
                              </p:par>
                              <p:par>
                                <p:cTn id="142" presetID="35" presetClass="emph" presetSubtype="0" repeatCount="3000" fill="hold" grpId="1" nodeType="withEffect">
                                  <p:stCondLst>
                                    <p:cond delay="0"/>
                                  </p:stCondLst>
                                  <p:childTnLst>
                                    <p:anim calcmode="discrete" valueType="str">
                                      <p:cBhvr>
                                        <p:cTn id="143" dur="500" fill="hold"/>
                                        <p:tgtEl>
                                          <p:spTgt spid="88"/>
                                        </p:tgtEl>
                                        <p:attrNameLst>
                                          <p:attrName>style.visibility</p:attrName>
                                        </p:attrNameLst>
                                      </p:cBhvr>
                                      <p:tavLst>
                                        <p:tav tm="0">
                                          <p:val>
                                            <p:strVal val="hidden"/>
                                          </p:val>
                                        </p:tav>
                                        <p:tav tm="50000">
                                          <p:val>
                                            <p:strVal val="visible"/>
                                          </p:val>
                                        </p:tav>
                                      </p:tavLst>
                                    </p:anim>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grpId="0" nodeType="clickEffect">
                                  <p:stCondLst>
                                    <p:cond delay="0"/>
                                  </p:stCondLst>
                                  <p:childTnLst>
                                    <p:set>
                                      <p:cBhvr>
                                        <p:cTn id="147" dur="1" fill="hold">
                                          <p:stCondLst>
                                            <p:cond delay="0"/>
                                          </p:stCondLst>
                                        </p:cTn>
                                        <p:tgtEl>
                                          <p:spTgt spid="89"/>
                                        </p:tgtEl>
                                        <p:attrNameLst>
                                          <p:attrName>style.visibility</p:attrName>
                                        </p:attrNameLst>
                                      </p:cBhvr>
                                      <p:to>
                                        <p:strVal val="visible"/>
                                      </p:to>
                                    </p:set>
                                    <p:animEffect transition="in" filter="blinds(horizontal)">
                                      <p:cBhvr>
                                        <p:cTn id="148" dur="500"/>
                                        <p:tgtEl>
                                          <p:spTgt spid="89"/>
                                        </p:tgtEl>
                                      </p:cBhvr>
                                    </p:animEffect>
                                  </p:childTnLst>
                                </p:cTn>
                              </p:par>
                              <p:par>
                                <p:cTn id="149" presetID="10" presetClass="exit" presetSubtype="0" fill="hold" grpId="2" nodeType="withEffect">
                                  <p:stCondLst>
                                    <p:cond delay="0"/>
                                  </p:stCondLst>
                                  <p:childTnLst>
                                    <p:animEffect transition="out" filter="fade">
                                      <p:cBhvr>
                                        <p:cTn id="150" dur="2000"/>
                                        <p:tgtEl>
                                          <p:spTgt spid="87"/>
                                        </p:tgtEl>
                                      </p:cBhvr>
                                    </p:animEffect>
                                    <p:set>
                                      <p:cBhvr>
                                        <p:cTn id="151" dur="1" fill="hold">
                                          <p:stCondLst>
                                            <p:cond delay="1999"/>
                                          </p:stCondLst>
                                        </p:cTn>
                                        <p:tgtEl>
                                          <p:spTgt spid="87"/>
                                        </p:tgtEl>
                                        <p:attrNameLst>
                                          <p:attrName>style.visibility</p:attrName>
                                        </p:attrNameLst>
                                      </p:cBhvr>
                                      <p:to>
                                        <p:strVal val="hidden"/>
                                      </p:to>
                                    </p:set>
                                  </p:childTnLst>
                                </p:cTn>
                              </p:par>
                              <p:par>
                                <p:cTn id="152" presetID="10" presetClass="exit" presetSubtype="0" fill="hold" grpId="2" nodeType="withEffect">
                                  <p:stCondLst>
                                    <p:cond delay="0"/>
                                  </p:stCondLst>
                                  <p:childTnLst>
                                    <p:animEffect transition="out" filter="fade">
                                      <p:cBhvr>
                                        <p:cTn id="153" dur="2000"/>
                                        <p:tgtEl>
                                          <p:spTgt spid="88"/>
                                        </p:tgtEl>
                                      </p:cBhvr>
                                    </p:animEffect>
                                    <p:set>
                                      <p:cBhvr>
                                        <p:cTn id="154" dur="1" fill="hold">
                                          <p:stCondLst>
                                            <p:cond delay="1999"/>
                                          </p:stCondLst>
                                        </p:cTn>
                                        <p:tgtEl>
                                          <p:spTgt spid="88"/>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22" presetClass="entr" presetSubtype="1" fill="hold" grpId="0" nodeType="clickEffect">
                                  <p:stCondLst>
                                    <p:cond delay="0"/>
                                  </p:stCondLst>
                                  <p:childTnLst>
                                    <p:set>
                                      <p:cBhvr>
                                        <p:cTn id="158" dur="1" fill="hold">
                                          <p:stCondLst>
                                            <p:cond delay="0"/>
                                          </p:stCondLst>
                                        </p:cTn>
                                        <p:tgtEl>
                                          <p:spTgt spid="90"/>
                                        </p:tgtEl>
                                        <p:attrNameLst>
                                          <p:attrName>style.visibility</p:attrName>
                                        </p:attrNameLst>
                                      </p:cBhvr>
                                      <p:to>
                                        <p:strVal val="visible"/>
                                      </p:to>
                                    </p:set>
                                    <p:animEffect transition="in" filter="wipe(up)">
                                      <p:cBhvr>
                                        <p:cTn id="159" dur="500"/>
                                        <p:tgtEl>
                                          <p:spTgt spid="90"/>
                                        </p:tgtEl>
                                      </p:cBhvr>
                                    </p:animEffect>
                                  </p:childTnLst>
                                </p:cTn>
                              </p:par>
                            </p:childTnLst>
                          </p:cTn>
                        </p:par>
                        <p:par>
                          <p:cTn id="160" fill="hold">
                            <p:stCondLst>
                              <p:cond delay="500"/>
                            </p:stCondLst>
                            <p:childTnLst>
                              <p:par>
                                <p:cTn id="161" presetID="35" presetClass="emph" presetSubtype="0" repeatCount="3000" fill="hold" grpId="1" nodeType="afterEffect">
                                  <p:stCondLst>
                                    <p:cond delay="0"/>
                                  </p:stCondLst>
                                  <p:childTnLst>
                                    <p:anim calcmode="discrete" valueType="str">
                                      <p:cBhvr>
                                        <p:cTn id="162" dur="500" fill="hold"/>
                                        <p:tgtEl>
                                          <p:spTgt spid="90"/>
                                        </p:tgtEl>
                                        <p:attrNameLst>
                                          <p:attrName>style.visibility</p:attrName>
                                        </p:attrNameLst>
                                      </p:cBhvr>
                                      <p:tavLst>
                                        <p:tav tm="0">
                                          <p:val>
                                            <p:strVal val="hidden"/>
                                          </p:val>
                                        </p:tav>
                                        <p:tav tm="50000">
                                          <p:val>
                                            <p:strVal val="visible"/>
                                          </p:val>
                                        </p:tav>
                                      </p:tavLst>
                                    </p:anim>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91"/>
                                        </p:tgtEl>
                                        <p:attrNameLst>
                                          <p:attrName>style.visibility</p:attrName>
                                        </p:attrNameLst>
                                      </p:cBhvr>
                                      <p:to>
                                        <p:strVal val="visible"/>
                                      </p:to>
                                    </p:set>
                                    <p:animEffect transition="in" filter="blinds(horizontal)">
                                      <p:cBhvr>
                                        <p:cTn id="167" dur="500"/>
                                        <p:tgtEl>
                                          <p:spTgt spid="91"/>
                                        </p:tgtEl>
                                      </p:cBhvr>
                                    </p:animEffect>
                                  </p:childTnLst>
                                </p:cTn>
                              </p:par>
                              <p:par>
                                <p:cTn id="168" presetID="10" presetClass="exit" presetSubtype="0" fill="hold" grpId="2" nodeType="withEffect">
                                  <p:stCondLst>
                                    <p:cond delay="0"/>
                                  </p:stCondLst>
                                  <p:childTnLst>
                                    <p:animEffect transition="out" filter="fade">
                                      <p:cBhvr>
                                        <p:cTn id="169" dur="2000"/>
                                        <p:tgtEl>
                                          <p:spTgt spid="90"/>
                                        </p:tgtEl>
                                      </p:cBhvr>
                                    </p:animEffect>
                                    <p:set>
                                      <p:cBhvr>
                                        <p:cTn id="170" dur="1" fill="hold">
                                          <p:stCondLst>
                                            <p:cond delay="1999"/>
                                          </p:stCondLst>
                                        </p:cTn>
                                        <p:tgtEl>
                                          <p:spTgt spid="90"/>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22" presetClass="entr" presetSubtype="1" fill="hold" grpId="0" nodeType="clickEffect">
                                  <p:stCondLst>
                                    <p:cond delay="0"/>
                                  </p:stCondLst>
                                  <p:childTnLst>
                                    <p:set>
                                      <p:cBhvr>
                                        <p:cTn id="174" dur="1" fill="hold">
                                          <p:stCondLst>
                                            <p:cond delay="0"/>
                                          </p:stCondLst>
                                        </p:cTn>
                                        <p:tgtEl>
                                          <p:spTgt spid="92"/>
                                        </p:tgtEl>
                                        <p:attrNameLst>
                                          <p:attrName>style.visibility</p:attrName>
                                        </p:attrNameLst>
                                      </p:cBhvr>
                                      <p:to>
                                        <p:strVal val="visible"/>
                                      </p:to>
                                    </p:set>
                                    <p:animEffect transition="in" filter="wipe(up)">
                                      <p:cBhvr>
                                        <p:cTn id="175" dur="500"/>
                                        <p:tgtEl>
                                          <p:spTgt spid="92"/>
                                        </p:tgtEl>
                                      </p:cBhvr>
                                    </p:animEffect>
                                  </p:childTnLst>
                                </p:cTn>
                              </p:par>
                              <p:par>
                                <p:cTn id="176" presetID="22" presetClass="entr" presetSubtype="1" fill="hold" grpId="0" nodeType="withEffect">
                                  <p:stCondLst>
                                    <p:cond delay="0"/>
                                  </p:stCondLst>
                                  <p:childTnLst>
                                    <p:set>
                                      <p:cBhvr>
                                        <p:cTn id="177" dur="1" fill="hold">
                                          <p:stCondLst>
                                            <p:cond delay="0"/>
                                          </p:stCondLst>
                                        </p:cTn>
                                        <p:tgtEl>
                                          <p:spTgt spid="93"/>
                                        </p:tgtEl>
                                        <p:attrNameLst>
                                          <p:attrName>style.visibility</p:attrName>
                                        </p:attrNameLst>
                                      </p:cBhvr>
                                      <p:to>
                                        <p:strVal val="visible"/>
                                      </p:to>
                                    </p:set>
                                    <p:animEffect transition="in" filter="wipe(up)">
                                      <p:cBhvr>
                                        <p:cTn id="178" dur="500"/>
                                        <p:tgtEl>
                                          <p:spTgt spid="93"/>
                                        </p:tgtEl>
                                      </p:cBhvr>
                                    </p:animEffect>
                                  </p:childTnLst>
                                </p:cTn>
                              </p:par>
                            </p:childTnLst>
                          </p:cTn>
                        </p:par>
                        <p:par>
                          <p:cTn id="179" fill="hold">
                            <p:stCondLst>
                              <p:cond delay="500"/>
                            </p:stCondLst>
                            <p:childTnLst>
                              <p:par>
                                <p:cTn id="180" presetID="35" presetClass="emph" presetSubtype="0" repeatCount="3000" fill="hold" grpId="1" nodeType="afterEffect">
                                  <p:stCondLst>
                                    <p:cond delay="0"/>
                                  </p:stCondLst>
                                  <p:childTnLst>
                                    <p:anim calcmode="discrete" valueType="str">
                                      <p:cBhvr>
                                        <p:cTn id="181" dur="500" fill="hold"/>
                                        <p:tgtEl>
                                          <p:spTgt spid="92"/>
                                        </p:tgtEl>
                                        <p:attrNameLst>
                                          <p:attrName>style.visibility</p:attrName>
                                        </p:attrNameLst>
                                      </p:cBhvr>
                                      <p:tavLst>
                                        <p:tav tm="0">
                                          <p:val>
                                            <p:strVal val="hidden"/>
                                          </p:val>
                                        </p:tav>
                                        <p:tav tm="50000">
                                          <p:val>
                                            <p:strVal val="visible"/>
                                          </p:val>
                                        </p:tav>
                                      </p:tavLst>
                                    </p:anim>
                                  </p:childTnLst>
                                </p:cTn>
                              </p:par>
                              <p:par>
                                <p:cTn id="182" presetID="35" presetClass="emph" presetSubtype="0" repeatCount="3000" fill="hold" grpId="1" nodeType="withEffect">
                                  <p:stCondLst>
                                    <p:cond delay="0"/>
                                  </p:stCondLst>
                                  <p:childTnLst>
                                    <p:anim calcmode="discrete" valueType="str">
                                      <p:cBhvr>
                                        <p:cTn id="183" dur="500" fill="hold"/>
                                        <p:tgtEl>
                                          <p:spTgt spid="93"/>
                                        </p:tgtEl>
                                        <p:attrNameLst>
                                          <p:attrName>style.visibility</p:attrName>
                                        </p:attrNameLst>
                                      </p:cBhvr>
                                      <p:tavLst>
                                        <p:tav tm="0">
                                          <p:val>
                                            <p:strVal val="hidden"/>
                                          </p:val>
                                        </p:tav>
                                        <p:tav tm="50000">
                                          <p:val>
                                            <p:strVal val="visible"/>
                                          </p:val>
                                        </p:tav>
                                      </p:tavLst>
                                    </p:anim>
                                  </p:childTnLst>
                                </p:cTn>
                              </p:par>
                            </p:childTnLst>
                          </p:cTn>
                        </p:par>
                      </p:childTnLst>
                    </p:cTn>
                  </p:par>
                  <p:par>
                    <p:cTn id="184" fill="hold">
                      <p:stCondLst>
                        <p:cond delay="indefinite"/>
                      </p:stCondLst>
                      <p:childTnLst>
                        <p:par>
                          <p:cTn id="185" fill="hold">
                            <p:stCondLst>
                              <p:cond delay="0"/>
                            </p:stCondLst>
                            <p:childTnLst>
                              <p:par>
                                <p:cTn id="186" presetID="3" presetClass="entr" presetSubtype="10" fill="hold" grpId="0" nodeType="clickEffect">
                                  <p:stCondLst>
                                    <p:cond delay="0"/>
                                  </p:stCondLst>
                                  <p:childTnLst>
                                    <p:set>
                                      <p:cBhvr>
                                        <p:cTn id="187" dur="1" fill="hold">
                                          <p:stCondLst>
                                            <p:cond delay="0"/>
                                          </p:stCondLst>
                                        </p:cTn>
                                        <p:tgtEl>
                                          <p:spTgt spid="94"/>
                                        </p:tgtEl>
                                        <p:attrNameLst>
                                          <p:attrName>style.visibility</p:attrName>
                                        </p:attrNameLst>
                                      </p:cBhvr>
                                      <p:to>
                                        <p:strVal val="visible"/>
                                      </p:to>
                                    </p:set>
                                    <p:animEffect transition="in" filter="blinds(horizontal)">
                                      <p:cBhvr>
                                        <p:cTn id="188" dur="500"/>
                                        <p:tgtEl>
                                          <p:spTgt spid="94"/>
                                        </p:tgtEl>
                                      </p:cBhvr>
                                    </p:animEffect>
                                  </p:childTnLst>
                                </p:cTn>
                              </p:par>
                              <p:par>
                                <p:cTn id="189" presetID="10" presetClass="exit" presetSubtype="0" fill="hold" grpId="2" nodeType="withEffect">
                                  <p:stCondLst>
                                    <p:cond delay="0"/>
                                  </p:stCondLst>
                                  <p:childTnLst>
                                    <p:animEffect transition="out" filter="fade">
                                      <p:cBhvr>
                                        <p:cTn id="190" dur="2000"/>
                                        <p:tgtEl>
                                          <p:spTgt spid="92"/>
                                        </p:tgtEl>
                                      </p:cBhvr>
                                    </p:animEffect>
                                    <p:set>
                                      <p:cBhvr>
                                        <p:cTn id="191" dur="1" fill="hold">
                                          <p:stCondLst>
                                            <p:cond delay="1999"/>
                                          </p:stCondLst>
                                        </p:cTn>
                                        <p:tgtEl>
                                          <p:spTgt spid="92"/>
                                        </p:tgtEl>
                                        <p:attrNameLst>
                                          <p:attrName>style.visibility</p:attrName>
                                        </p:attrNameLst>
                                      </p:cBhvr>
                                      <p:to>
                                        <p:strVal val="hidden"/>
                                      </p:to>
                                    </p:set>
                                  </p:childTnLst>
                                </p:cTn>
                              </p:par>
                              <p:par>
                                <p:cTn id="192" presetID="10" presetClass="exit" presetSubtype="0" fill="hold" grpId="2" nodeType="withEffect">
                                  <p:stCondLst>
                                    <p:cond delay="0"/>
                                  </p:stCondLst>
                                  <p:childTnLst>
                                    <p:animEffect transition="out" filter="fade">
                                      <p:cBhvr>
                                        <p:cTn id="193" dur="2000"/>
                                        <p:tgtEl>
                                          <p:spTgt spid="93"/>
                                        </p:tgtEl>
                                      </p:cBhvr>
                                    </p:animEffect>
                                    <p:set>
                                      <p:cBhvr>
                                        <p:cTn id="194" dur="1" fill="hold">
                                          <p:stCondLst>
                                            <p:cond delay="1999"/>
                                          </p:stCondLst>
                                        </p:cTn>
                                        <p:tgtEl>
                                          <p:spTgt spid="93"/>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22" presetClass="entr" presetSubtype="1" fill="hold" grpId="0" nodeType="clickEffect">
                                  <p:stCondLst>
                                    <p:cond delay="0"/>
                                  </p:stCondLst>
                                  <p:childTnLst>
                                    <p:set>
                                      <p:cBhvr>
                                        <p:cTn id="198" dur="1" fill="hold">
                                          <p:stCondLst>
                                            <p:cond delay="0"/>
                                          </p:stCondLst>
                                        </p:cTn>
                                        <p:tgtEl>
                                          <p:spTgt spid="95"/>
                                        </p:tgtEl>
                                        <p:attrNameLst>
                                          <p:attrName>style.visibility</p:attrName>
                                        </p:attrNameLst>
                                      </p:cBhvr>
                                      <p:to>
                                        <p:strVal val="visible"/>
                                      </p:to>
                                    </p:set>
                                    <p:animEffect transition="in" filter="wipe(up)">
                                      <p:cBhvr>
                                        <p:cTn id="199" dur="500"/>
                                        <p:tgtEl>
                                          <p:spTgt spid="95"/>
                                        </p:tgtEl>
                                      </p:cBhvr>
                                    </p:animEffect>
                                  </p:childTnLst>
                                </p:cTn>
                              </p:par>
                              <p:par>
                                <p:cTn id="200" presetID="22" presetClass="entr" presetSubtype="1" fill="hold" grpId="0" nodeType="withEffect">
                                  <p:stCondLst>
                                    <p:cond delay="0"/>
                                  </p:stCondLst>
                                  <p:childTnLst>
                                    <p:set>
                                      <p:cBhvr>
                                        <p:cTn id="201" dur="1" fill="hold">
                                          <p:stCondLst>
                                            <p:cond delay="0"/>
                                          </p:stCondLst>
                                        </p:cTn>
                                        <p:tgtEl>
                                          <p:spTgt spid="96"/>
                                        </p:tgtEl>
                                        <p:attrNameLst>
                                          <p:attrName>style.visibility</p:attrName>
                                        </p:attrNameLst>
                                      </p:cBhvr>
                                      <p:to>
                                        <p:strVal val="visible"/>
                                      </p:to>
                                    </p:set>
                                    <p:animEffect transition="in" filter="wipe(up)">
                                      <p:cBhvr>
                                        <p:cTn id="202" dur="500"/>
                                        <p:tgtEl>
                                          <p:spTgt spid="96"/>
                                        </p:tgtEl>
                                      </p:cBhvr>
                                    </p:animEffect>
                                  </p:childTnLst>
                                </p:cTn>
                              </p:par>
                            </p:childTnLst>
                          </p:cTn>
                        </p:par>
                        <p:par>
                          <p:cTn id="203" fill="hold">
                            <p:stCondLst>
                              <p:cond delay="500"/>
                            </p:stCondLst>
                            <p:childTnLst>
                              <p:par>
                                <p:cTn id="204" presetID="35" presetClass="emph" presetSubtype="0" repeatCount="3000" fill="hold" grpId="1" nodeType="afterEffect">
                                  <p:stCondLst>
                                    <p:cond delay="0"/>
                                  </p:stCondLst>
                                  <p:childTnLst>
                                    <p:anim calcmode="discrete" valueType="str">
                                      <p:cBhvr>
                                        <p:cTn id="205" dur="500" fill="hold"/>
                                        <p:tgtEl>
                                          <p:spTgt spid="95"/>
                                        </p:tgtEl>
                                        <p:attrNameLst>
                                          <p:attrName>style.visibility</p:attrName>
                                        </p:attrNameLst>
                                      </p:cBhvr>
                                      <p:tavLst>
                                        <p:tav tm="0">
                                          <p:val>
                                            <p:strVal val="hidden"/>
                                          </p:val>
                                        </p:tav>
                                        <p:tav tm="50000">
                                          <p:val>
                                            <p:strVal val="visible"/>
                                          </p:val>
                                        </p:tav>
                                      </p:tavLst>
                                    </p:anim>
                                  </p:childTnLst>
                                </p:cTn>
                              </p:par>
                              <p:par>
                                <p:cTn id="206" presetID="35" presetClass="emph" presetSubtype="0" repeatCount="3000" fill="hold" grpId="1" nodeType="withEffect">
                                  <p:stCondLst>
                                    <p:cond delay="0"/>
                                  </p:stCondLst>
                                  <p:childTnLst>
                                    <p:anim calcmode="discrete" valueType="str">
                                      <p:cBhvr>
                                        <p:cTn id="207"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208" fill="hold">
                      <p:stCondLst>
                        <p:cond delay="indefinite"/>
                      </p:stCondLst>
                      <p:childTnLst>
                        <p:par>
                          <p:cTn id="209" fill="hold">
                            <p:stCondLst>
                              <p:cond delay="0"/>
                            </p:stCondLst>
                            <p:childTnLst>
                              <p:par>
                                <p:cTn id="210" presetID="3" presetClass="entr" presetSubtype="10" fill="hold" grpId="0" nodeType="clickEffect">
                                  <p:stCondLst>
                                    <p:cond delay="0"/>
                                  </p:stCondLst>
                                  <p:childTnLst>
                                    <p:set>
                                      <p:cBhvr>
                                        <p:cTn id="211" dur="1" fill="hold">
                                          <p:stCondLst>
                                            <p:cond delay="0"/>
                                          </p:stCondLst>
                                        </p:cTn>
                                        <p:tgtEl>
                                          <p:spTgt spid="97"/>
                                        </p:tgtEl>
                                        <p:attrNameLst>
                                          <p:attrName>style.visibility</p:attrName>
                                        </p:attrNameLst>
                                      </p:cBhvr>
                                      <p:to>
                                        <p:strVal val="visible"/>
                                      </p:to>
                                    </p:set>
                                    <p:animEffect transition="in" filter="blinds(horizontal)">
                                      <p:cBhvr>
                                        <p:cTn id="212" dur="500"/>
                                        <p:tgtEl>
                                          <p:spTgt spid="97"/>
                                        </p:tgtEl>
                                      </p:cBhvr>
                                    </p:animEffect>
                                  </p:childTnLst>
                                </p:cTn>
                              </p:par>
                              <p:par>
                                <p:cTn id="213" presetID="10" presetClass="exit" presetSubtype="0" fill="hold" grpId="2" nodeType="withEffect">
                                  <p:stCondLst>
                                    <p:cond delay="0"/>
                                  </p:stCondLst>
                                  <p:childTnLst>
                                    <p:animEffect transition="out" filter="fade">
                                      <p:cBhvr>
                                        <p:cTn id="214" dur="2000"/>
                                        <p:tgtEl>
                                          <p:spTgt spid="95"/>
                                        </p:tgtEl>
                                      </p:cBhvr>
                                    </p:animEffect>
                                    <p:set>
                                      <p:cBhvr>
                                        <p:cTn id="215" dur="1" fill="hold">
                                          <p:stCondLst>
                                            <p:cond delay="1999"/>
                                          </p:stCondLst>
                                        </p:cTn>
                                        <p:tgtEl>
                                          <p:spTgt spid="95"/>
                                        </p:tgtEl>
                                        <p:attrNameLst>
                                          <p:attrName>style.visibility</p:attrName>
                                        </p:attrNameLst>
                                      </p:cBhvr>
                                      <p:to>
                                        <p:strVal val="hidden"/>
                                      </p:to>
                                    </p:set>
                                  </p:childTnLst>
                                </p:cTn>
                              </p:par>
                              <p:par>
                                <p:cTn id="216" presetID="10" presetClass="exit" presetSubtype="0" fill="hold" grpId="2" nodeType="withEffect">
                                  <p:stCondLst>
                                    <p:cond delay="0"/>
                                  </p:stCondLst>
                                  <p:childTnLst>
                                    <p:animEffect transition="out" filter="fade">
                                      <p:cBhvr>
                                        <p:cTn id="217" dur="2000"/>
                                        <p:tgtEl>
                                          <p:spTgt spid="96"/>
                                        </p:tgtEl>
                                      </p:cBhvr>
                                    </p:animEffect>
                                    <p:set>
                                      <p:cBhvr>
                                        <p:cTn id="218" dur="1" fill="hold">
                                          <p:stCondLst>
                                            <p:cond delay="1999"/>
                                          </p:stCondLst>
                                        </p:cTn>
                                        <p:tgtEl>
                                          <p:spTgt spid="96"/>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presetID="22" presetClass="entr" presetSubtype="1" fill="hold" grpId="0" nodeType="clickEffect">
                                  <p:stCondLst>
                                    <p:cond delay="0"/>
                                  </p:stCondLst>
                                  <p:childTnLst>
                                    <p:set>
                                      <p:cBhvr>
                                        <p:cTn id="222" dur="1" fill="hold">
                                          <p:stCondLst>
                                            <p:cond delay="0"/>
                                          </p:stCondLst>
                                        </p:cTn>
                                        <p:tgtEl>
                                          <p:spTgt spid="100"/>
                                        </p:tgtEl>
                                        <p:attrNameLst>
                                          <p:attrName>style.visibility</p:attrName>
                                        </p:attrNameLst>
                                      </p:cBhvr>
                                      <p:to>
                                        <p:strVal val="visible"/>
                                      </p:to>
                                    </p:set>
                                    <p:animEffect transition="in" filter="wipe(up)">
                                      <p:cBhvr>
                                        <p:cTn id="223" dur="500"/>
                                        <p:tgtEl>
                                          <p:spTgt spid="100"/>
                                        </p:tgtEl>
                                      </p:cBhvr>
                                    </p:animEffect>
                                  </p:childTnLst>
                                </p:cTn>
                              </p:par>
                              <p:par>
                                <p:cTn id="224" presetID="22" presetClass="entr" presetSubtype="1" fill="hold" grpId="0" nodeType="withEffect">
                                  <p:stCondLst>
                                    <p:cond delay="0"/>
                                  </p:stCondLst>
                                  <p:childTnLst>
                                    <p:set>
                                      <p:cBhvr>
                                        <p:cTn id="225" dur="1" fill="hold">
                                          <p:stCondLst>
                                            <p:cond delay="0"/>
                                          </p:stCondLst>
                                        </p:cTn>
                                        <p:tgtEl>
                                          <p:spTgt spid="101"/>
                                        </p:tgtEl>
                                        <p:attrNameLst>
                                          <p:attrName>style.visibility</p:attrName>
                                        </p:attrNameLst>
                                      </p:cBhvr>
                                      <p:to>
                                        <p:strVal val="visible"/>
                                      </p:to>
                                    </p:set>
                                    <p:animEffect transition="in" filter="wipe(up)">
                                      <p:cBhvr>
                                        <p:cTn id="226" dur="500"/>
                                        <p:tgtEl>
                                          <p:spTgt spid="101"/>
                                        </p:tgtEl>
                                      </p:cBhvr>
                                    </p:animEffect>
                                  </p:childTnLst>
                                </p:cTn>
                              </p:par>
                            </p:childTnLst>
                          </p:cTn>
                        </p:par>
                        <p:par>
                          <p:cTn id="227" fill="hold">
                            <p:stCondLst>
                              <p:cond delay="500"/>
                            </p:stCondLst>
                            <p:childTnLst>
                              <p:par>
                                <p:cTn id="228" presetID="35" presetClass="emph" presetSubtype="0" repeatCount="3000" fill="hold" grpId="1" nodeType="afterEffect">
                                  <p:stCondLst>
                                    <p:cond delay="0"/>
                                  </p:stCondLst>
                                  <p:childTnLst>
                                    <p:anim calcmode="discrete" valueType="str">
                                      <p:cBhvr>
                                        <p:cTn id="229" dur="500" fill="hold"/>
                                        <p:tgtEl>
                                          <p:spTgt spid="100"/>
                                        </p:tgtEl>
                                        <p:attrNameLst>
                                          <p:attrName>style.visibility</p:attrName>
                                        </p:attrNameLst>
                                      </p:cBhvr>
                                      <p:tavLst>
                                        <p:tav tm="0">
                                          <p:val>
                                            <p:strVal val="hidden"/>
                                          </p:val>
                                        </p:tav>
                                        <p:tav tm="50000">
                                          <p:val>
                                            <p:strVal val="visible"/>
                                          </p:val>
                                        </p:tav>
                                      </p:tavLst>
                                    </p:anim>
                                  </p:childTnLst>
                                </p:cTn>
                              </p:par>
                              <p:par>
                                <p:cTn id="230" presetID="35" presetClass="emph" presetSubtype="0" repeatCount="3000" fill="hold" grpId="1" nodeType="withEffect">
                                  <p:stCondLst>
                                    <p:cond delay="0"/>
                                  </p:stCondLst>
                                  <p:childTnLst>
                                    <p:anim calcmode="discrete" valueType="str">
                                      <p:cBhvr>
                                        <p:cTn id="231"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232" fill="hold">
                      <p:stCondLst>
                        <p:cond delay="indefinite"/>
                      </p:stCondLst>
                      <p:childTnLst>
                        <p:par>
                          <p:cTn id="233" fill="hold">
                            <p:stCondLst>
                              <p:cond delay="0"/>
                            </p:stCondLst>
                            <p:childTnLst>
                              <p:par>
                                <p:cTn id="234" presetID="3" presetClass="entr" presetSubtype="10" fill="hold" grpId="0" nodeType="clickEffect">
                                  <p:stCondLst>
                                    <p:cond delay="0"/>
                                  </p:stCondLst>
                                  <p:childTnLst>
                                    <p:set>
                                      <p:cBhvr>
                                        <p:cTn id="235" dur="1" fill="hold">
                                          <p:stCondLst>
                                            <p:cond delay="0"/>
                                          </p:stCondLst>
                                        </p:cTn>
                                        <p:tgtEl>
                                          <p:spTgt spid="102"/>
                                        </p:tgtEl>
                                        <p:attrNameLst>
                                          <p:attrName>style.visibility</p:attrName>
                                        </p:attrNameLst>
                                      </p:cBhvr>
                                      <p:to>
                                        <p:strVal val="visible"/>
                                      </p:to>
                                    </p:set>
                                    <p:animEffect transition="in" filter="blinds(horizontal)">
                                      <p:cBhvr>
                                        <p:cTn id="236" dur="500"/>
                                        <p:tgtEl>
                                          <p:spTgt spid="102"/>
                                        </p:tgtEl>
                                      </p:cBhvr>
                                    </p:animEffect>
                                  </p:childTnLst>
                                </p:cTn>
                              </p:par>
                              <p:par>
                                <p:cTn id="237" presetID="10" presetClass="exit" presetSubtype="0" fill="hold" grpId="2" nodeType="withEffect">
                                  <p:stCondLst>
                                    <p:cond delay="0"/>
                                  </p:stCondLst>
                                  <p:childTnLst>
                                    <p:animEffect transition="out" filter="fade">
                                      <p:cBhvr>
                                        <p:cTn id="238" dur="2000"/>
                                        <p:tgtEl>
                                          <p:spTgt spid="100"/>
                                        </p:tgtEl>
                                      </p:cBhvr>
                                    </p:animEffect>
                                    <p:set>
                                      <p:cBhvr>
                                        <p:cTn id="239" dur="1" fill="hold">
                                          <p:stCondLst>
                                            <p:cond delay="1999"/>
                                          </p:stCondLst>
                                        </p:cTn>
                                        <p:tgtEl>
                                          <p:spTgt spid="100"/>
                                        </p:tgtEl>
                                        <p:attrNameLst>
                                          <p:attrName>style.visibility</p:attrName>
                                        </p:attrNameLst>
                                      </p:cBhvr>
                                      <p:to>
                                        <p:strVal val="hidden"/>
                                      </p:to>
                                    </p:set>
                                  </p:childTnLst>
                                </p:cTn>
                              </p:par>
                              <p:par>
                                <p:cTn id="240" presetID="10" presetClass="exit" presetSubtype="0" fill="hold" grpId="2" nodeType="withEffect">
                                  <p:stCondLst>
                                    <p:cond delay="0"/>
                                  </p:stCondLst>
                                  <p:childTnLst>
                                    <p:animEffect transition="out" filter="fade">
                                      <p:cBhvr>
                                        <p:cTn id="241" dur="2000"/>
                                        <p:tgtEl>
                                          <p:spTgt spid="101"/>
                                        </p:tgtEl>
                                      </p:cBhvr>
                                    </p:animEffect>
                                    <p:set>
                                      <p:cBhvr>
                                        <p:cTn id="242" dur="1" fill="hold">
                                          <p:stCondLst>
                                            <p:cond delay="1999"/>
                                          </p:stCondLst>
                                        </p:cTn>
                                        <p:tgtEl>
                                          <p:spTgt spid="101"/>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22" presetClass="entr" presetSubtype="1" fill="hold" grpId="0" nodeType="clickEffect">
                                  <p:stCondLst>
                                    <p:cond delay="0"/>
                                  </p:stCondLst>
                                  <p:childTnLst>
                                    <p:set>
                                      <p:cBhvr>
                                        <p:cTn id="246" dur="1" fill="hold">
                                          <p:stCondLst>
                                            <p:cond delay="0"/>
                                          </p:stCondLst>
                                        </p:cTn>
                                        <p:tgtEl>
                                          <p:spTgt spid="103"/>
                                        </p:tgtEl>
                                        <p:attrNameLst>
                                          <p:attrName>style.visibility</p:attrName>
                                        </p:attrNameLst>
                                      </p:cBhvr>
                                      <p:to>
                                        <p:strVal val="visible"/>
                                      </p:to>
                                    </p:set>
                                    <p:animEffect transition="in" filter="wipe(up)">
                                      <p:cBhvr>
                                        <p:cTn id="247" dur="500"/>
                                        <p:tgtEl>
                                          <p:spTgt spid="103"/>
                                        </p:tgtEl>
                                      </p:cBhvr>
                                    </p:animEffect>
                                  </p:childTnLst>
                                </p:cTn>
                              </p:par>
                            </p:childTnLst>
                          </p:cTn>
                        </p:par>
                        <p:par>
                          <p:cTn id="248" fill="hold">
                            <p:stCondLst>
                              <p:cond delay="500"/>
                            </p:stCondLst>
                            <p:childTnLst>
                              <p:par>
                                <p:cTn id="249" presetID="35" presetClass="emph" presetSubtype="0" repeatCount="3000" fill="hold" grpId="1" nodeType="afterEffect">
                                  <p:stCondLst>
                                    <p:cond delay="0"/>
                                  </p:stCondLst>
                                  <p:childTnLst>
                                    <p:anim calcmode="discrete" valueType="str">
                                      <p:cBhvr>
                                        <p:cTn id="250" dur="5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251" fill="hold">
                      <p:stCondLst>
                        <p:cond delay="indefinite"/>
                      </p:stCondLst>
                      <p:childTnLst>
                        <p:par>
                          <p:cTn id="252" fill="hold">
                            <p:stCondLst>
                              <p:cond delay="0"/>
                            </p:stCondLst>
                            <p:childTnLst>
                              <p:par>
                                <p:cTn id="253" presetID="3" presetClass="entr" presetSubtype="10" fill="hold" grpId="0" nodeType="clickEffect">
                                  <p:stCondLst>
                                    <p:cond delay="0"/>
                                  </p:stCondLst>
                                  <p:childTnLst>
                                    <p:set>
                                      <p:cBhvr>
                                        <p:cTn id="254" dur="1" fill="hold">
                                          <p:stCondLst>
                                            <p:cond delay="0"/>
                                          </p:stCondLst>
                                        </p:cTn>
                                        <p:tgtEl>
                                          <p:spTgt spid="104"/>
                                        </p:tgtEl>
                                        <p:attrNameLst>
                                          <p:attrName>style.visibility</p:attrName>
                                        </p:attrNameLst>
                                      </p:cBhvr>
                                      <p:to>
                                        <p:strVal val="visible"/>
                                      </p:to>
                                    </p:set>
                                    <p:animEffect transition="in" filter="blinds(horizontal)">
                                      <p:cBhvr>
                                        <p:cTn id="255" dur="500"/>
                                        <p:tgtEl>
                                          <p:spTgt spid="104"/>
                                        </p:tgtEl>
                                      </p:cBhvr>
                                    </p:animEffect>
                                  </p:childTnLst>
                                </p:cTn>
                              </p:par>
                              <p:par>
                                <p:cTn id="256" presetID="10" presetClass="exit" presetSubtype="0" fill="hold" grpId="2" nodeType="withEffect">
                                  <p:stCondLst>
                                    <p:cond delay="0"/>
                                  </p:stCondLst>
                                  <p:childTnLst>
                                    <p:animEffect transition="out" filter="fade">
                                      <p:cBhvr>
                                        <p:cTn id="257" dur="2000"/>
                                        <p:tgtEl>
                                          <p:spTgt spid="103"/>
                                        </p:tgtEl>
                                      </p:cBhvr>
                                    </p:animEffect>
                                    <p:set>
                                      <p:cBhvr>
                                        <p:cTn id="258" dur="1" fill="hold">
                                          <p:stCondLst>
                                            <p:cond delay="1999"/>
                                          </p:stCondLst>
                                        </p:cTn>
                                        <p:tgtEl>
                                          <p:spTgt spid="103"/>
                                        </p:tgtEl>
                                        <p:attrNameLst>
                                          <p:attrName>style.visibility</p:attrName>
                                        </p:attrNameLst>
                                      </p:cBhvr>
                                      <p:to>
                                        <p:strVal val="hidden"/>
                                      </p:to>
                                    </p:set>
                                  </p:childTnLst>
                                </p:cTn>
                              </p:par>
                            </p:childTnLst>
                          </p:cTn>
                        </p:par>
                      </p:childTnLst>
                    </p:cTn>
                  </p:par>
                  <p:par>
                    <p:cTn id="259" fill="hold">
                      <p:stCondLst>
                        <p:cond delay="indefinite"/>
                      </p:stCondLst>
                      <p:childTnLst>
                        <p:par>
                          <p:cTn id="260" fill="hold">
                            <p:stCondLst>
                              <p:cond delay="0"/>
                            </p:stCondLst>
                            <p:childTnLst>
                              <p:par>
                                <p:cTn id="261" presetID="22" presetClass="entr" presetSubtype="1" fill="hold" grpId="0" nodeType="clickEffect">
                                  <p:stCondLst>
                                    <p:cond delay="0"/>
                                  </p:stCondLst>
                                  <p:childTnLst>
                                    <p:set>
                                      <p:cBhvr>
                                        <p:cTn id="262" dur="1" fill="hold">
                                          <p:stCondLst>
                                            <p:cond delay="0"/>
                                          </p:stCondLst>
                                        </p:cTn>
                                        <p:tgtEl>
                                          <p:spTgt spid="116"/>
                                        </p:tgtEl>
                                        <p:attrNameLst>
                                          <p:attrName>style.visibility</p:attrName>
                                        </p:attrNameLst>
                                      </p:cBhvr>
                                      <p:to>
                                        <p:strVal val="visible"/>
                                      </p:to>
                                    </p:set>
                                    <p:animEffect transition="in" filter="wipe(up)">
                                      <p:cBhvr>
                                        <p:cTn id="263" dur="500"/>
                                        <p:tgtEl>
                                          <p:spTgt spid="116"/>
                                        </p:tgtEl>
                                      </p:cBhvr>
                                    </p:animEffect>
                                  </p:childTnLst>
                                </p:cTn>
                              </p:par>
                            </p:childTnLst>
                          </p:cTn>
                        </p:par>
                        <p:par>
                          <p:cTn id="264" fill="hold">
                            <p:stCondLst>
                              <p:cond delay="500"/>
                            </p:stCondLst>
                            <p:childTnLst>
                              <p:par>
                                <p:cTn id="265" presetID="35" presetClass="emph" presetSubtype="0" repeatCount="3000" fill="hold" grpId="1" nodeType="afterEffect">
                                  <p:stCondLst>
                                    <p:cond delay="0"/>
                                  </p:stCondLst>
                                  <p:childTnLst>
                                    <p:anim calcmode="discrete" valueType="str">
                                      <p:cBhvr>
                                        <p:cTn id="266"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267" fill="hold">
                      <p:stCondLst>
                        <p:cond delay="indefinite"/>
                      </p:stCondLst>
                      <p:childTnLst>
                        <p:par>
                          <p:cTn id="268" fill="hold">
                            <p:stCondLst>
                              <p:cond delay="0"/>
                            </p:stCondLst>
                            <p:childTnLst>
                              <p:par>
                                <p:cTn id="269" presetID="3" presetClass="entr" presetSubtype="10" fill="hold" grpId="0" nodeType="clickEffect">
                                  <p:stCondLst>
                                    <p:cond delay="0"/>
                                  </p:stCondLst>
                                  <p:childTnLst>
                                    <p:set>
                                      <p:cBhvr>
                                        <p:cTn id="270" dur="1" fill="hold">
                                          <p:stCondLst>
                                            <p:cond delay="0"/>
                                          </p:stCondLst>
                                        </p:cTn>
                                        <p:tgtEl>
                                          <p:spTgt spid="117"/>
                                        </p:tgtEl>
                                        <p:attrNameLst>
                                          <p:attrName>style.visibility</p:attrName>
                                        </p:attrNameLst>
                                      </p:cBhvr>
                                      <p:to>
                                        <p:strVal val="visible"/>
                                      </p:to>
                                    </p:set>
                                    <p:animEffect transition="in" filter="blinds(horizontal)">
                                      <p:cBhvr>
                                        <p:cTn id="271" dur="500"/>
                                        <p:tgtEl>
                                          <p:spTgt spid="117"/>
                                        </p:tgtEl>
                                      </p:cBhvr>
                                    </p:animEffect>
                                  </p:childTnLst>
                                </p:cTn>
                              </p:par>
                              <p:par>
                                <p:cTn id="272" presetID="10" presetClass="exit" presetSubtype="0" fill="hold" grpId="2" nodeType="withEffect">
                                  <p:stCondLst>
                                    <p:cond delay="0"/>
                                  </p:stCondLst>
                                  <p:childTnLst>
                                    <p:animEffect transition="out" filter="fade">
                                      <p:cBhvr>
                                        <p:cTn id="273" dur="2000"/>
                                        <p:tgtEl>
                                          <p:spTgt spid="116"/>
                                        </p:tgtEl>
                                      </p:cBhvr>
                                    </p:animEffect>
                                    <p:set>
                                      <p:cBhvr>
                                        <p:cTn id="274" dur="1" fill="hold">
                                          <p:stCondLst>
                                            <p:cond delay="1999"/>
                                          </p:stCondLst>
                                        </p:cTn>
                                        <p:tgtEl>
                                          <p:spTgt spid="116"/>
                                        </p:tgtEl>
                                        <p:attrNameLst>
                                          <p:attrName>style.visibility</p:attrName>
                                        </p:attrNameLst>
                                      </p:cBhvr>
                                      <p:to>
                                        <p:strVal val="hidden"/>
                                      </p:to>
                                    </p:set>
                                  </p:childTnLst>
                                </p:cTn>
                              </p:par>
                            </p:childTnLst>
                          </p:cTn>
                        </p:par>
                      </p:childTnLst>
                    </p:cTn>
                  </p:par>
                  <p:par>
                    <p:cTn id="275" fill="hold">
                      <p:stCondLst>
                        <p:cond delay="indefinite"/>
                      </p:stCondLst>
                      <p:childTnLst>
                        <p:par>
                          <p:cTn id="276" fill="hold">
                            <p:stCondLst>
                              <p:cond delay="0"/>
                            </p:stCondLst>
                            <p:childTnLst>
                              <p:par>
                                <p:cTn id="277" presetID="22" presetClass="entr" presetSubtype="1" fill="hold" grpId="0" nodeType="clickEffect">
                                  <p:stCondLst>
                                    <p:cond delay="0"/>
                                  </p:stCondLst>
                                  <p:childTnLst>
                                    <p:set>
                                      <p:cBhvr>
                                        <p:cTn id="278" dur="1" fill="hold">
                                          <p:stCondLst>
                                            <p:cond delay="0"/>
                                          </p:stCondLst>
                                        </p:cTn>
                                        <p:tgtEl>
                                          <p:spTgt spid="118"/>
                                        </p:tgtEl>
                                        <p:attrNameLst>
                                          <p:attrName>style.visibility</p:attrName>
                                        </p:attrNameLst>
                                      </p:cBhvr>
                                      <p:to>
                                        <p:strVal val="visible"/>
                                      </p:to>
                                    </p:set>
                                    <p:animEffect transition="in" filter="wipe(up)">
                                      <p:cBhvr>
                                        <p:cTn id="279" dur="500"/>
                                        <p:tgtEl>
                                          <p:spTgt spid="118"/>
                                        </p:tgtEl>
                                      </p:cBhvr>
                                    </p:animEffect>
                                  </p:childTnLst>
                                </p:cTn>
                              </p:par>
                              <p:par>
                                <p:cTn id="280" presetID="22" presetClass="entr" presetSubtype="1" fill="hold" grpId="0" nodeType="withEffect">
                                  <p:stCondLst>
                                    <p:cond delay="0"/>
                                  </p:stCondLst>
                                  <p:childTnLst>
                                    <p:set>
                                      <p:cBhvr>
                                        <p:cTn id="281" dur="1" fill="hold">
                                          <p:stCondLst>
                                            <p:cond delay="0"/>
                                          </p:stCondLst>
                                        </p:cTn>
                                        <p:tgtEl>
                                          <p:spTgt spid="119"/>
                                        </p:tgtEl>
                                        <p:attrNameLst>
                                          <p:attrName>style.visibility</p:attrName>
                                        </p:attrNameLst>
                                      </p:cBhvr>
                                      <p:to>
                                        <p:strVal val="visible"/>
                                      </p:to>
                                    </p:set>
                                    <p:animEffect transition="in" filter="wipe(up)">
                                      <p:cBhvr>
                                        <p:cTn id="282" dur="500"/>
                                        <p:tgtEl>
                                          <p:spTgt spid="119"/>
                                        </p:tgtEl>
                                      </p:cBhvr>
                                    </p:animEffect>
                                  </p:childTnLst>
                                </p:cTn>
                              </p:par>
                            </p:childTnLst>
                          </p:cTn>
                        </p:par>
                        <p:par>
                          <p:cTn id="283" fill="hold">
                            <p:stCondLst>
                              <p:cond delay="500"/>
                            </p:stCondLst>
                            <p:childTnLst>
                              <p:par>
                                <p:cTn id="284" presetID="35" presetClass="emph" presetSubtype="0" repeatCount="3000" fill="hold" grpId="1" nodeType="afterEffect">
                                  <p:stCondLst>
                                    <p:cond delay="0"/>
                                  </p:stCondLst>
                                  <p:childTnLst>
                                    <p:anim calcmode="discrete" valueType="str">
                                      <p:cBhvr>
                                        <p:cTn id="285" dur="500" fill="hold"/>
                                        <p:tgtEl>
                                          <p:spTgt spid="118"/>
                                        </p:tgtEl>
                                        <p:attrNameLst>
                                          <p:attrName>style.visibility</p:attrName>
                                        </p:attrNameLst>
                                      </p:cBhvr>
                                      <p:tavLst>
                                        <p:tav tm="0">
                                          <p:val>
                                            <p:strVal val="hidden"/>
                                          </p:val>
                                        </p:tav>
                                        <p:tav tm="50000">
                                          <p:val>
                                            <p:strVal val="visible"/>
                                          </p:val>
                                        </p:tav>
                                      </p:tavLst>
                                    </p:anim>
                                  </p:childTnLst>
                                </p:cTn>
                              </p:par>
                              <p:par>
                                <p:cTn id="286" presetID="35" presetClass="emph" presetSubtype="0" repeatCount="3000" fill="hold" grpId="1" nodeType="withEffect">
                                  <p:stCondLst>
                                    <p:cond delay="0"/>
                                  </p:stCondLst>
                                  <p:childTnLst>
                                    <p:anim calcmode="discrete" valueType="str">
                                      <p:cBhvr>
                                        <p:cTn id="287" dur="500" fill="hold"/>
                                        <p:tgtEl>
                                          <p:spTgt spid="119"/>
                                        </p:tgtEl>
                                        <p:attrNameLst>
                                          <p:attrName>style.visibility</p:attrName>
                                        </p:attrNameLst>
                                      </p:cBhvr>
                                      <p:tavLst>
                                        <p:tav tm="0">
                                          <p:val>
                                            <p:strVal val="hidden"/>
                                          </p:val>
                                        </p:tav>
                                        <p:tav tm="50000">
                                          <p:val>
                                            <p:strVal val="visible"/>
                                          </p:val>
                                        </p:tav>
                                      </p:tavLst>
                                    </p:anim>
                                  </p:childTnLst>
                                </p:cTn>
                              </p:par>
                            </p:childTnLst>
                          </p:cTn>
                        </p:par>
                      </p:childTnLst>
                    </p:cTn>
                  </p:par>
                  <p:par>
                    <p:cTn id="288" fill="hold">
                      <p:stCondLst>
                        <p:cond delay="indefinite"/>
                      </p:stCondLst>
                      <p:childTnLst>
                        <p:par>
                          <p:cTn id="289" fill="hold">
                            <p:stCondLst>
                              <p:cond delay="0"/>
                            </p:stCondLst>
                            <p:childTnLst>
                              <p:par>
                                <p:cTn id="290" presetID="3" presetClass="entr" presetSubtype="10" fill="hold" grpId="0" nodeType="clickEffect">
                                  <p:stCondLst>
                                    <p:cond delay="0"/>
                                  </p:stCondLst>
                                  <p:childTnLst>
                                    <p:set>
                                      <p:cBhvr>
                                        <p:cTn id="291" dur="1" fill="hold">
                                          <p:stCondLst>
                                            <p:cond delay="0"/>
                                          </p:stCondLst>
                                        </p:cTn>
                                        <p:tgtEl>
                                          <p:spTgt spid="120"/>
                                        </p:tgtEl>
                                        <p:attrNameLst>
                                          <p:attrName>style.visibility</p:attrName>
                                        </p:attrNameLst>
                                      </p:cBhvr>
                                      <p:to>
                                        <p:strVal val="visible"/>
                                      </p:to>
                                    </p:set>
                                    <p:animEffect transition="in" filter="blinds(horizontal)">
                                      <p:cBhvr>
                                        <p:cTn id="292" dur="500"/>
                                        <p:tgtEl>
                                          <p:spTgt spid="120"/>
                                        </p:tgtEl>
                                      </p:cBhvr>
                                    </p:animEffect>
                                  </p:childTnLst>
                                </p:cTn>
                              </p:par>
                              <p:par>
                                <p:cTn id="293" presetID="10" presetClass="exit" presetSubtype="0" fill="hold" grpId="2" nodeType="withEffect">
                                  <p:stCondLst>
                                    <p:cond delay="0"/>
                                  </p:stCondLst>
                                  <p:childTnLst>
                                    <p:animEffect transition="out" filter="fade">
                                      <p:cBhvr>
                                        <p:cTn id="294" dur="2000"/>
                                        <p:tgtEl>
                                          <p:spTgt spid="118"/>
                                        </p:tgtEl>
                                      </p:cBhvr>
                                    </p:animEffect>
                                    <p:set>
                                      <p:cBhvr>
                                        <p:cTn id="295" dur="1" fill="hold">
                                          <p:stCondLst>
                                            <p:cond delay="1999"/>
                                          </p:stCondLst>
                                        </p:cTn>
                                        <p:tgtEl>
                                          <p:spTgt spid="118"/>
                                        </p:tgtEl>
                                        <p:attrNameLst>
                                          <p:attrName>style.visibility</p:attrName>
                                        </p:attrNameLst>
                                      </p:cBhvr>
                                      <p:to>
                                        <p:strVal val="hidden"/>
                                      </p:to>
                                    </p:set>
                                  </p:childTnLst>
                                </p:cTn>
                              </p:par>
                              <p:par>
                                <p:cTn id="296" presetID="10" presetClass="exit" presetSubtype="0" fill="hold" grpId="2" nodeType="withEffect">
                                  <p:stCondLst>
                                    <p:cond delay="0"/>
                                  </p:stCondLst>
                                  <p:childTnLst>
                                    <p:animEffect transition="out" filter="fade">
                                      <p:cBhvr>
                                        <p:cTn id="297" dur="2000"/>
                                        <p:tgtEl>
                                          <p:spTgt spid="119"/>
                                        </p:tgtEl>
                                      </p:cBhvr>
                                    </p:animEffect>
                                    <p:set>
                                      <p:cBhvr>
                                        <p:cTn id="298" dur="1" fill="hold">
                                          <p:stCondLst>
                                            <p:cond delay="1999"/>
                                          </p:stCondLst>
                                        </p:cTn>
                                        <p:tgtEl>
                                          <p:spTgt spid="119"/>
                                        </p:tgtEl>
                                        <p:attrNameLst>
                                          <p:attrName>style.visibility</p:attrName>
                                        </p:attrNameLst>
                                      </p:cBhvr>
                                      <p:to>
                                        <p:strVal val="hidden"/>
                                      </p:to>
                                    </p:set>
                                  </p:childTnLst>
                                </p:cTn>
                              </p:par>
                            </p:childTnLst>
                          </p:cTn>
                        </p:par>
                      </p:childTnLst>
                    </p:cTn>
                  </p:par>
                  <p:par>
                    <p:cTn id="299" fill="hold">
                      <p:stCondLst>
                        <p:cond delay="indefinite"/>
                      </p:stCondLst>
                      <p:childTnLst>
                        <p:par>
                          <p:cTn id="300" fill="hold">
                            <p:stCondLst>
                              <p:cond delay="0"/>
                            </p:stCondLst>
                            <p:childTnLst>
                              <p:par>
                                <p:cTn id="301" presetID="22" presetClass="entr" presetSubtype="1" fill="hold" grpId="0" nodeType="clickEffect">
                                  <p:stCondLst>
                                    <p:cond delay="0"/>
                                  </p:stCondLst>
                                  <p:childTnLst>
                                    <p:set>
                                      <p:cBhvr>
                                        <p:cTn id="302" dur="1" fill="hold">
                                          <p:stCondLst>
                                            <p:cond delay="0"/>
                                          </p:stCondLst>
                                        </p:cTn>
                                        <p:tgtEl>
                                          <p:spTgt spid="121"/>
                                        </p:tgtEl>
                                        <p:attrNameLst>
                                          <p:attrName>style.visibility</p:attrName>
                                        </p:attrNameLst>
                                      </p:cBhvr>
                                      <p:to>
                                        <p:strVal val="visible"/>
                                      </p:to>
                                    </p:set>
                                    <p:animEffect transition="in" filter="wipe(up)">
                                      <p:cBhvr>
                                        <p:cTn id="303" dur="500"/>
                                        <p:tgtEl>
                                          <p:spTgt spid="121"/>
                                        </p:tgtEl>
                                      </p:cBhvr>
                                    </p:animEffect>
                                  </p:childTnLst>
                                </p:cTn>
                              </p:par>
                              <p:par>
                                <p:cTn id="304" presetID="22" presetClass="entr" presetSubtype="1" fill="hold" grpId="0" nodeType="withEffect">
                                  <p:stCondLst>
                                    <p:cond delay="0"/>
                                  </p:stCondLst>
                                  <p:childTnLst>
                                    <p:set>
                                      <p:cBhvr>
                                        <p:cTn id="305" dur="1" fill="hold">
                                          <p:stCondLst>
                                            <p:cond delay="0"/>
                                          </p:stCondLst>
                                        </p:cTn>
                                        <p:tgtEl>
                                          <p:spTgt spid="122"/>
                                        </p:tgtEl>
                                        <p:attrNameLst>
                                          <p:attrName>style.visibility</p:attrName>
                                        </p:attrNameLst>
                                      </p:cBhvr>
                                      <p:to>
                                        <p:strVal val="visible"/>
                                      </p:to>
                                    </p:set>
                                    <p:animEffect transition="in" filter="wipe(up)">
                                      <p:cBhvr>
                                        <p:cTn id="306" dur="500"/>
                                        <p:tgtEl>
                                          <p:spTgt spid="122"/>
                                        </p:tgtEl>
                                      </p:cBhvr>
                                    </p:animEffect>
                                  </p:childTnLst>
                                </p:cTn>
                              </p:par>
                            </p:childTnLst>
                          </p:cTn>
                        </p:par>
                        <p:par>
                          <p:cTn id="307" fill="hold">
                            <p:stCondLst>
                              <p:cond delay="500"/>
                            </p:stCondLst>
                            <p:childTnLst>
                              <p:par>
                                <p:cTn id="308" presetID="35" presetClass="emph" presetSubtype="0" repeatCount="3000" fill="hold" grpId="1" nodeType="afterEffect">
                                  <p:stCondLst>
                                    <p:cond delay="0"/>
                                  </p:stCondLst>
                                  <p:childTnLst>
                                    <p:anim calcmode="discrete" valueType="str">
                                      <p:cBhvr>
                                        <p:cTn id="309" dur="500" fill="hold"/>
                                        <p:tgtEl>
                                          <p:spTgt spid="121"/>
                                        </p:tgtEl>
                                        <p:attrNameLst>
                                          <p:attrName>style.visibility</p:attrName>
                                        </p:attrNameLst>
                                      </p:cBhvr>
                                      <p:tavLst>
                                        <p:tav tm="0">
                                          <p:val>
                                            <p:strVal val="hidden"/>
                                          </p:val>
                                        </p:tav>
                                        <p:tav tm="50000">
                                          <p:val>
                                            <p:strVal val="visible"/>
                                          </p:val>
                                        </p:tav>
                                      </p:tavLst>
                                    </p:anim>
                                  </p:childTnLst>
                                </p:cTn>
                              </p:par>
                              <p:par>
                                <p:cTn id="310" presetID="35" presetClass="emph" presetSubtype="0" repeatCount="3000" fill="hold" grpId="1" nodeType="withEffect">
                                  <p:stCondLst>
                                    <p:cond delay="0"/>
                                  </p:stCondLst>
                                  <p:childTnLst>
                                    <p:anim calcmode="discrete" valueType="str">
                                      <p:cBhvr>
                                        <p:cTn id="311" dur="500" fill="hold"/>
                                        <p:tgtEl>
                                          <p:spTgt spid="122"/>
                                        </p:tgtEl>
                                        <p:attrNameLst>
                                          <p:attrName>style.visibility</p:attrName>
                                        </p:attrNameLst>
                                      </p:cBhvr>
                                      <p:tavLst>
                                        <p:tav tm="0">
                                          <p:val>
                                            <p:strVal val="hidden"/>
                                          </p:val>
                                        </p:tav>
                                        <p:tav tm="50000">
                                          <p:val>
                                            <p:strVal val="visible"/>
                                          </p:val>
                                        </p:tav>
                                      </p:tavLst>
                                    </p:anim>
                                  </p:childTnLst>
                                </p:cTn>
                              </p:par>
                            </p:childTnLst>
                          </p:cTn>
                        </p:par>
                      </p:childTnLst>
                    </p:cTn>
                  </p:par>
                  <p:par>
                    <p:cTn id="312" fill="hold">
                      <p:stCondLst>
                        <p:cond delay="indefinite"/>
                      </p:stCondLst>
                      <p:childTnLst>
                        <p:par>
                          <p:cTn id="313" fill="hold">
                            <p:stCondLst>
                              <p:cond delay="0"/>
                            </p:stCondLst>
                            <p:childTnLst>
                              <p:par>
                                <p:cTn id="314" presetID="3" presetClass="entr" presetSubtype="10" fill="hold" grpId="0" nodeType="clickEffect">
                                  <p:stCondLst>
                                    <p:cond delay="0"/>
                                  </p:stCondLst>
                                  <p:childTnLst>
                                    <p:set>
                                      <p:cBhvr>
                                        <p:cTn id="315" dur="1" fill="hold">
                                          <p:stCondLst>
                                            <p:cond delay="0"/>
                                          </p:stCondLst>
                                        </p:cTn>
                                        <p:tgtEl>
                                          <p:spTgt spid="123"/>
                                        </p:tgtEl>
                                        <p:attrNameLst>
                                          <p:attrName>style.visibility</p:attrName>
                                        </p:attrNameLst>
                                      </p:cBhvr>
                                      <p:to>
                                        <p:strVal val="visible"/>
                                      </p:to>
                                    </p:set>
                                    <p:animEffect transition="in" filter="blinds(horizontal)">
                                      <p:cBhvr>
                                        <p:cTn id="316" dur="500"/>
                                        <p:tgtEl>
                                          <p:spTgt spid="123"/>
                                        </p:tgtEl>
                                      </p:cBhvr>
                                    </p:animEffect>
                                  </p:childTnLst>
                                </p:cTn>
                              </p:par>
                              <p:par>
                                <p:cTn id="317" presetID="10" presetClass="exit" presetSubtype="0" fill="hold" grpId="2" nodeType="withEffect">
                                  <p:stCondLst>
                                    <p:cond delay="0"/>
                                  </p:stCondLst>
                                  <p:childTnLst>
                                    <p:animEffect transition="out" filter="fade">
                                      <p:cBhvr>
                                        <p:cTn id="318" dur="2000"/>
                                        <p:tgtEl>
                                          <p:spTgt spid="121"/>
                                        </p:tgtEl>
                                      </p:cBhvr>
                                    </p:animEffect>
                                    <p:set>
                                      <p:cBhvr>
                                        <p:cTn id="319" dur="1" fill="hold">
                                          <p:stCondLst>
                                            <p:cond delay="1999"/>
                                          </p:stCondLst>
                                        </p:cTn>
                                        <p:tgtEl>
                                          <p:spTgt spid="121"/>
                                        </p:tgtEl>
                                        <p:attrNameLst>
                                          <p:attrName>style.visibility</p:attrName>
                                        </p:attrNameLst>
                                      </p:cBhvr>
                                      <p:to>
                                        <p:strVal val="hidden"/>
                                      </p:to>
                                    </p:set>
                                  </p:childTnLst>
                                </p:cTn>
                              </p:par>
                              <p:par>
                                <p:cTn id="320" presetID="10" presetClass="exit" presetSubtype="0" fill="hold" grpId="2" nodeType="withEffect">
                                  <p:stCondLst>
                                    <p:cond delay="0"/>
                                  </p:stCondLst>
                                  <p:childTnLst>
                                    <p:animEffect transition="out" filter="fade">
                                      <p:cBhvr>
                                        <p:cTn id="321" dur="2000"/>
                                        <p:tgtEl>
                                          <p:spTgt spid="122"/>
                                        </p:tgtEl>
                                      </p:cBhvr>
                                    </p:animEffect>
                                    <p:set>
                                      <p:cBhvr>
                                        <p:cTn id="322" dur="1" fill="hold">
                                          <p:stCondLst>
                                            <p:cond delay="1999"/>
                                          </p:stCondLst>
                                        </p:cTn>
                                        <p:tgtEl>
                                          <p:spTgt spid="122"/>
                                        </p:tgtEl>
                                        <p:attrNameLst>
                                          <p:attrName>style.visibility</p:attrName>
                                        </p:attrNameLst>
                                      </p:cBhvr>
                                      <p:to>
                                        <p:strVal val="hidden"/>
                                      </p:to>
                                    </p:set>
                                  </p:childTnLst>
                                </p:cTn>
                              </p:par>
                            </p:childTnLst>
                          </p:cTn>
                        </p:par>
                      </p:childTnLst>
                    </p:cTn>
                  </p:par>
                  <p:par>
                    <p:cTn id="323" fill="hold">
                      <p:stCondLst>
                        <p:cond delay="indefinite"/>
                      </p:stCondLst>
                      <p:childTnLst>
                        <p:par>
                          <p:cTn id="324" fill="hold">
                            <p:stCondLst>
                              <p:cond delay="0"/>
                            </p:stCondLst>
                            <p:childTnLst>
                              <p:par>
                                <p:cTn id="325" presetID="22" presetClass="entr" presetSubtype="1" fill="hold" grpId="0" nodeType="clickEffect">
                                  <p:stCondLst>
                                    <p:cond delay="0"/>
                                  </p:stCondLst>
                                  <p:childTnLst>
                                    <p:set>
                                      <p:cBhvr>
                                        <p:cTn id="326" dur="1" fill="hold">
                                          <p:stCondLst>
                                            <p:cond delay="0"/>
                                          </p:stCondLst>
                                        </p:cTn>
                                        <p:tgtEl>
                                          <p:spTgt spid="124"/>
                                        </p:tgtEl>
                                        <p:attrNameLst>
                                          <p:attrName>style.visibility</p:attrName>
                                        </p:attrNameLst>
                                      </p:cBhvr>
                                      <p:to>
                                        <p:strVal val="visible"/>
                                      </p:to>
                                    </p:set>
                                    <p:animEffect transition="in" filter="wipe(up)">
                                      <p:cBhvr>
                                        <p:cTn id="327" dur="500"/>
                                        <p:tgtEl>
                                          <p:spTgt spid="124"/>
                                        </p:tgtEl>
                                      </p:cBhvr>
                                    </p:animEffect>
                                  </p:childTnLst>
                                </p:cTn>
                              </p:par>
                              <p:par>
                                <p:cTn id="328" presetID="22" presetClass="entr" presetSubtype="1" fill="hold" grpId="0" nodeType="withEffect">
                                  <p:stCondLst>
                                    <p:cond delay="0"/>
                                  </p:stCondLst>
                                  <p:childTnLst>
                                    <p:set>
                                      <p:cBhvr>
                                        <p:cTn id="329" dur="1" fill="hold">
                                          <p:stCondLst>
                                            <p:cond delay="0"/>
                                          </p:stCondLst>
                                        </p:cTn>
                                        <p:tgtEl>
                                          <p:spTgt spid="125"/>
                                        </p:tgtEl>
                                        <p:attrNameLst>
                                          <p:attrName>style.visibility</p:attrName>
                                        </p:attrNameLst>
                                      </p:cBhvr>
                                      <p:to>
                                        <p:strVal val="visible"/>
                                      </p:to>
                                    </p:set>
                                    <p:animEffect transition="in" filter="wipe(up)">
                                      <p:cBhvr>
                                        <p:cTn id="330" dur="500"/>
                                        <p:tgtEl>
                                          <p:spTgt spid="125"/>
                                        </p:tgtEl>
                                      </p:cBhvr>
                                    </p:animEffect>
                                  </p:childTnLst>
                                </p:cTn>
                              </p:par>
                            </p:childTnLst>
                          </p:cTn>
                        </p:par>
                        <p:par>
                          <p:cTn id="331" fill="hold">
                            <p:stCondLst>
                              <p:cond delay="500"/>
                            </p:stCondLst>
                            <p:childTnLst>
                              <p:par>
                                <p:cTn id="332" presetID="35" presetClass="emph" presetSubtype="0" repeatCount="3000" fill="hold" grpId="1" nodeType="afterEffect">
                                  <p:stCondLst>
                                    <p:cond delay="0"/>
                                  </p:stCondLst>
                                  <p:childTnLst>
                                    <p:anim calcmode="discrete" valueType="str">
                                      <p:cBhvr>
                                        <p:cTn id="333" dur="500" fill="hold"/>
                                        <p:tgtEl>
                                          <p:spTgt spid="124"/>
                                        </p:tgtEl>
                                        <p:attrNameLst>
                                          <p:attrName>style.visibility</p:attrName>
                                        </p:attrNameLst>
                                      </p:cBhvr>
                                      <p:tavLst>
                                        <p:tav tm="0">
                                          <p:val>
                                            <p:strVal val="hidden"/>
                                          </p:val>
                                        </p:tav>
                                        <p:tav tm="50000">
                                          <p:val>
                                            <p:strVal val="visible"/>
                                          </p:val>
                                        </p:tav>
                                      </p:tavLst>
                                    </p:anim>
                                  </p:childTnLst>
                                </p:cTn>
                              </p:par>
                              <p:par>
                                <p:cTn id="334" presetID="35" presetClass="emph" presetSubtype="0" repeatCount="3000" fill="hold" grpId="1" nodeType="withEffect">
                                  <p:stCondLst>
                                    <p:cond delay="0"/>
                                  </p:stCondLst>
                                  <p:childTnLst>
                                    <p:anim calcmode="discrete" valueType="str">
                                      <p:cBhvr>
                                        <p:cTn id="335" dur="500" fill="hold"/>
                                        <p:tgtEl>
                                          <p:spTgt spid="125"/>
                                        </p:tgtEl>
                                        <p:attrNameLst>
                                          <p:attrName>style.visibility</p:attrName>
                                        </p:attrNameLst>
                                      </p:cBhvr>
                                      <p:tavLst>
                                        <p:tav tm="0">
                                          <p:val>
                                            <p:strVal val="hidden"/>
                                          </p:val>
                                        </p:tav>
                                        <p:tav tm="50000">
                                          <p:val>
                                            <p:strVal val="visible"/>
                                          </p:val>
                                        </p:tav>
                                      </p:tavLst>
                                    </p:anim>
                                  </p:childTnLst>
                                </p:cTn>
                              </p:par>
                            </p:childTnLst>
                          </p:cTn>
                        </p:par>
                      </p:childTnLst>
                    </p:cTn>
                  </p:par>
                  <p:par>
                    <p:cTn id="336" fill="hold">
                      <p:stCondLst>
                        <p:cond delay="indefinite"/>
                      </p:stCondLst>
                      <p:childTnLst>
                        <p:par>
                          <p:cTn id="337" fill="hold">
                            <p:stCondLst>
                              <p:cond delay="0"/>
                            </p:stCondLst>
                            <p:childTnLst>
                              <p:par>
                                <p:cTn id="338" presetID="3" presetClass="entr" presetSubtype="10" fill="hold" grpId="0" nodeType="clickEffect">
                                  <p:stCondLst>
                                    <p:cond delay="0"/>
                                  </p:stCondLst>
                                  <p:childTnLst>
                                    <p:set>
                                      <p:cBhvr>
                                        <p:cTn id="339" dur="1" fill="hold">
                                          <p:stCondLst>
                                            <p:cond delay="0"/>
                                          </p:stCondLst>
                                        </p:cTn>
                                        <p:tgtEl>
                                          <p:spTgt spid="126"/>
                                        </p:tgtEl>
                                        <p:attrNameLst>
                                          <p:attrName>style.visibility</p:attrName>
                                        </p:attrNameLst>
                                      </p:cBhvr>
                                      <p:to>
                                        <p:strVal val="visible"/>
                                      </p:to>
                                    </p:set>
                                    <p:animEffect transition="in" filter="blinds(horizontal)">
                                      <p:cBhvr>
                                        <p:cTn id="340" dur="500"/>
                                        <p:tgtEl>
                                          <p:spTgt spid="126"/>
                                        </p:tgtEl>
                                      </p:cBhvr>
                                    </p:animEffect>
                                  </p:childTnLst>
                                </p:cTn>
                              </p:par>
                              <p:par>
                                <p:cTn id="341" presetID="10" presetClass="exit" presetSubtype="0" fill="hold" grpId="2" nodeType="withEffect">
                                  <p:stCondLst>
                                    <p:cond delay="0"/>
                                  </p:stCondLst>
                                  <p:childTnLst>
                                    <p:animEffect transition="out" filter="fade">
                                      <p:cBhvr>
                                        <p:cTn id="342" dur="2000"/>
                                        <p:tgtEl>
                                          <p:spTgt spid="124"/>
                                        </p:tgtEl>
                                      </p:cBhvr>
                                    </p:animEffect>
                                    <p:set>
                                      <p:cBhvr>
                                        <p:cTn id="343" dur="1" fill="hold">
                                          <p:stCondLst>
                                            <p:cond delay="1999"/>
                                          </p:stCondLst>
                                        </p:cTn>
                                        <p:tgtEl>
                                          <p:spTgt spid="124"/>
                                        </p:tgtEl>
                                        <p:attrNameLst>
                                          <p:attrName>style.visibility</p:attrName>
                                        </p:attrNameLst>
                                      </p:cBhvr>
                                      <p:to>
                                        <p:strVal val="hidden"/>
                                      </p:to>
                                    </p:set>
                                  </p:childTnLst>
                                </p:cTn>
                              </p:par>
                              <p:par>
                                <p:cTn id="344" presetID="10" presetClass="exit" presetSubtype="0" fill="hold" grpId="2" nodeType="withEffect">
                                  <p:stCondLst>
                                    <p:cond delay="0"/>
                                  </p:stCondLst>
                                  <p:childTnLst>
                                    <p:animEffect transition="out" filter="fade">
                                      <p:cBhvr>
                                        <p:cTn id="345" dur="2000"/>
                                        <p:tgtEl>
                                          <p:spTgt spid="125"/>
                                        </p:tgtEl>
                                      </p:cBhvr>
                                    </p:animEffect>
                                    <p:set>
                                      <p:cBhvr>
                                        <p:cTn id="346" dur="1" fill="hold">
                                          <p:stCondLst>
                                            <p:cond delay="1999"/>
                                          </p:stCondLst>
                                        </p:cTn>
                                        <p:tgtEl>
                                          <p:spTgt spid="125"/>
                                        </p:tgtEl>
                                        <p:attrNameLst>
                                          <p:attrName>style.visibility</p:attrName>
                                        </p:attrNameLst>
                                      </p:cBhvr>
                                      <p:to>
                                        <p:strVal val="hidden"/>
                                      </p:to>
                                    </p:set>
                                  </p:childTnLst>
                                </p:cTn>
                              </p:par>
                            </p:childTnLst>
                          </p:cTn>
                        </p:par>
                      </p:childTnLst>
                    </p:cTn>
                  </p:par>
                  <p:par>
                    <p:cTn id="347" fill="hold">
                      <p:stCondLst>
                        <p:cond delay="indefinite"/>
                      </p:stCondLst>
                      <p:childTnLst>
                        <p:par>
                          <p:cTn id="348" fill="hold">
                            <p:stCondLst>
                              <p:cond delay="0"/>
                            </p:stCondLst>
                            <p:childTnLst>
                              <p:par>
                                <p:cTn id="349" presetID="22" presetClass="entr" presetSubtype="1" fill="hold" grpId="0" nodeType="clickEffect">
                                  <p:stCondLst>
                                    <p:cond delay="0"/>
                                  </p:stCondLst>
                                  <p:childTnLst>
                                    <p:set>
                                      <p:cBhvr>
                                        <p:cTn id="350" dur="1" fill="hold">
                                          <p:stCondLst>
                                            <p:cond delay="0"/>
                                          </p:stCondLst>
                                        </p:cTn>
                                        <p:tgtEl>
                                          <p:spTgt spid="127"/>
                                        </p:tgtEl>
                                        <p:attrNameLst>
                                          <p:attrName>style.visibility</p:attrName>
                                        </p:attrNameLst>
                                      </p:cBhvr>
                                      <p:to>
                                        <p:strVal val="visible"/>
                                      </p:to>
                                    </p:set>
                                    <p:animEffect transition="in" filter="wipe(up)">
                                      <p:cBhvr>
                                        <p:cTn id="351" dur="500"/>
                                        <p:tgtEl>
                                          <p:spTgt spid="127"/>
                                        </p:tgtEl>
                                      </p:cBhvr>
                                    </p:animEffect>
                                  </p:childTnLst>
                                </p:cTn>
                              </p:par>
                              <p:par>
                                <p:cTn id="352" presetID="22" presetClass="entr" presetSubtype="1" fill="hold" grpId="0" nodeType="withEffect">
                                  <p:stCondLst>
                                    <p:cond delay="0"/>
                                  </p:stCondLst>
                                  <p:childTnLst>
                                    <p:set>
                                      <p:cBhvr>
                                        <p:cTn id="353" dur="1" fill="hold">
                                          <p:stCondLst>
                                            <p:cond delay="0"/>
                                          </p:stCondLst>
                                        </p:cTn>
                                        <p:tgtEl>
                                          <p:spTgt spid="128"/>
                                        </p:tgtEl>
                                        <p:attrNameLst>
                                          <p:attrName>style.visibility</p:attrName>
                                        </p:attrNameLst>
                                      </p:cBhvr>
                                      <p:to>
                                        <p:strVal val="visible"/>
                                      </p:to>
                                    </p:set>
                                    <p:animEffect transition="in" filter="wipe(up)">
                                      <p:cBhvr>
                                        <p:cTn id="354" dur="500"/>
                                        <p:tgtEl>
                                          <p:spTgt spid="128"/>
                                        </p:tgtEl>
                                      </p:cBhvr>
                                    </p:animEffect>
                                  </p:childTnLst>
                                </p:cTn>
                              </p:par>
                            </p:childTnLst>
                          </p:cTn>
                        </p:par>
                        <p:par>
                          <p:cTn id="355" fill="hold">
                            <p:stCondLst>
                              <p:cond delay="500"/>
                            </p:stCondLst>
                            <p:childTnLst>
                              <p:par>
                                <p:cTn id="356" presetID="35" presetClass="emph" presetSubtype="0" repeatCount="3000" fill="hold" grpId="1" nodeType="afterEffect">
                                  <p:stCondLst>
                                    <p:cond delay="0"/>
                                  </p:stCondLst>
                                  <p:childTnLst>
                                    <p:anim calcmode="discrete" valueType="str">
                                      <p:cBhvr>
                                        <p:cTn id="357" dur="500" fill="hold"/>
                                        <p:tgtEl>
                                          <p:spTgt spid="127"/>
                                        </p:tgtEl>
                                        <p:attrNameLst>
                                          <p:attrName>style.visibility</p:attrName>
                                        </p:attrNameLst>
                                      </p:cBhvr>
                                      <p:tavLst>
                                        <p:tav tm="0">
                                          <p:val>
                                            <p:strVal val="hidden"/>
                                          </p:val>
                                        </p:tav>
                                        <p:tav tm="50000">
                                          <p:val>
                                            <p:strVal val="visible"/>
                                          </p:val>
                                        </p:tav>
                                      </p:tavLst>
                                    </p:anim>
                                  </p:childTnLst>
                                </p:cTn>
                              </p:par>
                              <p:par>
                                <p:cTn id="358" presetID="35" presetClass="emph" presetSubtype="0" repeatCount="3000" fill="hold" grpId="1" nodeType="withEffect">
                                  <p:stCondLst>
                                    <p:cond delay="0"/>
                                  </p:stCondLst>
                                  <p:childTnLst>
                                    <p:anim calcmode="discrete" valueType="str">
                                      <p:cBhvr>
                                        <p:cTn id="359" dur="500" fill="hold"/>
                                        <p:tgtEl>
                                          <p:spTgt spid="128"/>
                                        </p:tgtEl>
                                        <p:attrNameLst>
                                          <p:attrName>style.visibility</p:attrName>
                                        </p:attrNameLst>
                                      </p:cBhvr>
                                      <p:tavLst>
                                        <p:tav tm="0">
                                          <p:val>
                                            <p:strVal val="hidden"/>
                                          </p:val>
                                        </p:tav>
                                        <p:tav tm="50000">
                                          <p:val>
                                            <p:strVal val="visible"/>
                                          </p:val>
                                        </p:tav>
                                      </p:tavLst>
                                    </p:anim>
                                  </p:childTnLst>
                                </p:cTn>
                              </p:par>
                            </p:childTnLst>
                          </p:cTn>
                        </p:par>
                      </p:childTnLst>
                    </p:cTn>
                  </p:par>
                  <p:par>
                    <p:cTn id="360" fill="hold">
                      <p:stCondLst>
                        <p:cond delay="indefinite"/>
                      </p:stCondLst>
                      <p:childTnLst>
                        <p:par>
                          <p:cTn id="361" fill="hold">
                            <p:stCondLst>
                              <p:cond delay="0"/>
                            </p:stCondLst>
                            <p:childTnLst>
                              <p:par>
                                <p:cTn id="362" presetID="3" presetClass="entr" presetSubtype="10" fill="hold" grpId="0" nodeType="clickEffect">
                                  <p:stCondLst>
                                    <p:cond delay="0"/>
                                  </p:stCondLst>
                                  <p:childTnLst>
                                    <p:set>
                                      <p:cBhvr>
                                        <p:cTn id="363" dur="1" fill="hold">
                                          <p:stCondLst>
                                            <p:cond delay="0"/>
                                          </p:stCondLst>
                                        </p:cTn>
                                        <p:tgtEl>
                                          <p:spTgt spid="129"/>
                                        </p:tgtEl>
                                        <p:attrNameLst>
                                          <p:attrName>style.visibility</p:attrName>
                                        </p:attrNameLst>
                                      </p:cBhvr>
                                      <p:to>
                                        <p:strVal val="visible"/>
                                      </p:to>
                                    </p:set>
                                    <p:animEffect transition="in" filter="blinds(horizontal)">
                                      <p:cBhvr>
                                        <p:cTn id="364" dur="500"/>
                                        <p:tgtEl>
                                          <p:spTgt spid="129"/>
                                        </p:tgtEl>
                                      </p:cBhvr>
                                    </p:animEffect>
                                  </p:childTnLst>
                                </p:cTn>
                              </p:par>
                              <p:par>
                                <p:cTn id="365" presetID="10" presetClass="exit" presetSubtype="0" fill="hold" grpId="2" nodeType="withEffect">
                                  <p:stCondLst>
                                    <p:cond delay="0"/>
                                  </p:stCondLst>
                                  <p:childTnLst>
                                    <p:animEffect transition="out" filter="fade">
                                      <p:cBhvr>
                                        <p:cTn id="366" dur="2000"/>
                                        <p:tgtEl>
                                          <p:spTgt spid="127"/>
                                        </p:tgtEl>
                                      </p:cBhvr>
                                    </p:animEffect>
                                    <p:set>
                                      <p:cBhvr>
                                        <p:cTn id="367" dur="1" fill="hold">
                                          <p:stCondLst>
                                            <p:cond delay="1999"/>
                                          </p:stCondLst>
                                        </p:cTn>
                                        <p:tgtEl>
                                          <p:spTgt spid="127"/>
                                        </p:tgtEl>
                                        <p:attrNameLst>
                                          <p:attrName>style.visibility</p:attrName>
                                        </p:attrNameLst>
                                      </p:cBhvr>
                                      <p:to>
                                        <p:strVal val="hidden"/>
                                      </p:to>
                                    </p:set>
                                  </p:childTnLst>
                                </p:cTn>
                              </p:par>
                              <p:par>
                                <p:cTn id="368" presetID="10" presetClass="exit" presetSubtype="0" fill="hold" grpId="2" nodeType="withEffect">
                                  <p:stCondLst>
                                    <p:cond delay="0"/>
                                  </p:stCondLst>
                                  <p:childTnLst>
                                    <p:animEffect transition="out" filter="fade">
                                      <p:cBhvr>
                                        <p:cTn id="369" dur="2000"/>
                                        <p:tgtEl>
                                          <p:spTgt spid="128"/>
                                        </p:tgtEl>
                                      </p:cBhvr>
                                    </p:animEffect>
                                    <p:set>
                                      <p:cBhvr>
                                        <p:cTn id="370" dur="1" fill="hold">
                                          <p:stCondLst>
                                            <p:cond delay="1999"/>
                                          </p:stCondLst>
                                        </p:cTn>
                                        <p:tgtEl>
                                          <p:spTgt spid="128"/>
                                        </p:tgtEl>
                                        <p:attrNameLst>
                                          <p:attrName>style.visibility</p:attrName>
                                        </p:attrNameLst>
                                      </p:cBhvr>
                                      <p:to>
                                        <p:strVal val="hidden"/>
                                      </p:to>
                                    </p:set>
                                  </p:childTnLst>
                                </p:cTn>
                              </p:par>
                            </p:childTnLst>
                          </p:cTn>
                        </p:par>
                      </p:childTnLst>
                    </p:cTn>
                  </p:par>
                  <p:par>
                    <p:cTn id="371" fill="hold">
                      <p:stCondLst>
                        <p:cond delay="indefinite"/>
                      </p:stCondLst>
                      <p:childTnLst>
                        <p:par>
                          <p:cTn id="372" fill="hold">
                            <p:stCondLst>
                              <p:cond delay="0"/>
                            </p:stCondLst>
                            <p:childTnLst>
                              <p:par>
                                <p:cTn id="373" presetID="22" presetClass="entr" presetSubtype="1" fill="hold" grpId="0" nodeType="clickEffect">
                                  <p:stCondLst>
                                    <p:cond delay="0"/>
                                  </p:stCondLst>
                                  <p:childTnLst>
                                    <p:set>
                                      <p:cBhvr>
                                        <p:cTn id="374" dur="1" fill="hold">
                                          <p:stCondLst>
                                            <p:cond delay="0"/>
                                          </p:stCondLst>
                                        </p:cTn>
                                        <p:tgtEl>
                                          <p:spTgt spid="130"/>
                                        </p:tgtEl>
                                        <p:attrNameLst>
                                          <p:attrName>style.visibility</p:attrName>
                                        </p:attrNameLst>
                                      </p:cBhvr>
                                      <p:to>
                                        <p:strVal val="visible"/>
                                      </p:to>
                                    </p:set>
                                    <p:animEffect transition="in" filter="wipe(up)">
                                      <p:cBhvr>
                                        <p:cTn id="375" dur="500"/>
                                        <p:tgtEl>
                                          <p:spTgt spid="130"/>
                                        </p:tgtEl>
                                      </p:cBhvr>
                                    </p:animEffect>
                                  </p:childTnLst>
                                </p:cTn>
                              </p:par>
                              <p:par>
                                <p:cTn id="376" presetID="22" presetClass="entr" presetSubtype="1" fill="hold" grpId="0" nodeType="withEffect">
                                  <p:stCondLst>
                                    <p:cond delay="0"/>
                                  </p:stCondLst>
                                  <p:childTnLst>
                                    <p:set>
                                      <p:cBhvr>
                                        <p:cTn id="377" dur="1" fill="hold">
                                          <p:stCondLst>
                                            <p:cond delay="0"/>
                                          </p:stCondLst>
                                        </p:cTn>
                                        <p:tgtEl>
                                          <p:spTgt spid="131"/>
                                        </p:tgtEl>
                                        <p:attrNameLst>
                                          <p:attrName>style.visibility</p:attrName>
                                        </p:attrNameLst>
                                      </p:cBhvr>
                                      <p:to>
                                        <p:strVal val="visible"/>
                                      </p:to>
                                    </p:set>
                                    <p:animEffect transition="in" filter="wipe(up)">
                                      <p:cBhvr>
                                        <p:cTn id="378" dur="500"/>
                                        <p:tgtEl>
                                          <p:spTgt spid="131"/>
                                        </p:tgtEl>
                                      </p:cBhvr>
                                    </p:animEffect>
                                  </p:childTnLst>
                                </p:cTn>
                              </p:par>
                            </p:childTnLst>
                          </p:cTn>
                        </p:par>
                        <p:par>
                          <p:cTn id="379" fill="hold">
                            <p:stCondLst>
                              <p:cond delay="500"/>
                            </p:stCondLst>
                            <p:childTnLst>
                              <p:par>
                                <p:cTn id="380" presetID="35" presetClass="emph" presetSubtype="0" repeatCount="3000" fill="hold" grpId="1" nodeType="afterEffect">
                                  <p:stCondLst>
                                    <p:cond delay="0"/>
                                  </p:stCondLst>
                                  <p:childTnLst>
                                    <p:anim calcmode="discrete" valueType="str">
                                      <p:cBhvr>
                                        <p:cTn id="381" dur="500" fill="hold"/>
                                        <p:tgtEl>
                                          <p:spTgt spid="130"/>
                                        </p:tgtEl>
                                        <p:attrNameLst>
                                          <p:attrName>style.visibility</p:attrName>
                                        </p:attrNameLst>
                                      </p:cBhvr>
                                      <p:tavLst>
                                        <p:tav tm="0">
                                          <p:val>
                                            <p:strVal val="hidden"/>
                                          </p:val>
                                        </p:tav>
                                        <p:tav tm="50000">
                                          <p:val>
                                            <p:strVal val="visible"/>
                                          </p:val>
                                        </p:tav>
                                      </p:tavLst>
                                    </p:anim>
                                  </p:childTnLst>
                                </p:cTn>
                              </p:par>
                              <p:par>
                                <p:cTn id="382" presetID="35" presetClass="emph" presetSubtype="0" repeatCount="3000" fill="hold" grpId="1" nodeType="withEffect">
                                  <p:stCondLst>
                                    <p:cond delay="0"/>
                                  </p:stCondLst>
                                  <p:childTnLst>
                                    <p:anim calcmode="discrete" valueType="str">
                                      <p:cBhvr>
                                        <p:cTn id="383" dur="500" fill="hold"/>
                                        <p:tgtEl>
                                          <p:spTgt spid="131"/>
                                        </p:tgtEl>
                                        <p:attrNameLst>
                                          <p:attrName>style.visibility</p:attrName>
                                        </p:attrNameLst>
                                      </p:cBhvr>
                                      <p:tavLst>
                                        <p:tav tm="0">
                                          <p:val>
                                            <p:strVal val="hidden"/>
                                          </p:val>
                                        </p:tav>
                                        <p:tav tm="50000">
                                          <p:val>
                                            <p:strVal val="visible"/>
                                          </p:val>
                                        </p:tav>
                                      </p:tavLst>
                                    </p:anim>
                                  </p:childTnLst>
                                </p:cTn>
                              </p:par>
                            </p:childTnLst>
                          </p:cTn>
                        </p:par>
                      </p:childTnLst>
                    </p:cTn>
                  </p:par>
                  <p:par>
                    <p:cTn id="384" fill="hold">
                      <p:stCondLst>
                        <p:cond delay="indefinite"/>
                      </p:stCondLst>
                      <p:childTnLst>
                        <p:par>
                          <p:cTn id="385" fill="hold">
                            <p:stCondLst>
                              <p:cond delay="0"/>
                            </p:stCondLst>
                            <p:childTnLst>
                              <p:par>
                                <p:cTn id="386" presetID="3" presetClass="entr" presetSubtype="10" fill="hold" grpId="0" nodeType="clickEffect">
                                  <p:stCondLst>
                                    <p:cond delay="0"/>
                                  </p:stCondLst>
                                  <p:childTnLst>
                                    <p:set>
                                      <p:cBhvr>
                                        <p:cTn id="387" dur="1" fill="hold">
                                          <p:stCondLst>
                                            <p:cond delay="0"/>
                                          </p:stCondLst>
                                        </p:cTn>
                                        <p:tgtEl>
                                          <p:spTgt spid="132"/>
                                        </p:tgtEl>
                                        <p:attrNameLst>
                                          <p:attrName>style.visibility</p:attrName>
                                        </p:attrNameLst>
                                      </p:cBhvr>
                                      <p:to>
                                        <p:strVal val="visible"/>
                                      </p:to>
                                    </p:set>
                                    <p:animEffect transition="in" filter="blinds(horizontal)">
                                      <p:cBhvr>
                                        <p:cTn id="388" dur="500"/>
                                        <p:tgtEl>
                                          <p:spTgt spid="132"/>
                                        </p:tgtEl>
                                      </p:cBhvr>
                                    </p:animEffect>
                                  </p:childTnLst>
                                </p:cTn>
                              </p:par>
                              <p:par>
                                <p:cTn id="389" presetID="10" presetClass="exit" presetSubtype="0" fill="hold" grpId="2" nodeType="withEffect">
                                  <p:stCondLst>
                                    <p:cond delay="0"/>
                                  </p:stCondLst>
                                  <p:childTnLst>
                                    <p:animEffect transition="out" filter="fade">
                                      <p:cBhvr>
                                        <p:cTn id="390" dur="2000"/>
                                        <p:tgtEl>
                                          <p:spTgt spid="130"/>
                                        </p:tgtEl>
                                      </p:cBhvr>
                                    </p:animEffect>
                                    <p:set>
                                      <p:cBhvr>
                                        <p:cTn id="391" dur="1" fill="hold">
                                          <p:stCondLst>
                                            <p:cond delay="1999"/>
                                          </p:stCondLst>
                                        </p:cTn>
                                        <p:tgtEl>
                                          <p:spTgt spid="130"/>
                                        </p:tgtEl>
                                        <p:attrNameLst>
                                          <p:attrName>style.visibility</p:attrName>
                                        </p:attrNameLst>
                                      </p:cBhvr>
                                      <p:to>
                                        <p:strVal val="hidden"/>
                                      </p:to>
                                    </p:set>
                                  </p:childTnLst>
                                </p:cTn>
                              </p:par>
                              <p:par>
                                <p:cTn id="392" presetID="10" presetClass="exit" presetSubtype="0" fill="hold" grpId="2" nodeType="withEffect">
                                  <p:stCondLst>
                                    <p:cond delay="0"/>
                                  </p:stCondLst>
                                  <p:childTnLst>
                                    <p:animEffect transition="out" filter="fade">
                                      <p:cBhvr>
                                        <p:cTn id="393" dur="2000"/>
                                        <p:tgtEl>
                                          <p:spTgt spid="131"/>
                                        </p:tgtEl>
                                      </p:cBhvr>
                                    </p:animEffect>
                                    <p:set>
                                      <p:cBhvr>
                                        <p:cTn id="394" dur="1" fill="hold">
                                          <p:stCondLst>
                                            <p:cond delay="1999"/>
                                          </p:stCondLst>
                                        </p:cTn>
                                        <p:tgtEl>
                                          <p:spTgt spid="131"/>
                                        </p:tgtEl>
                                        <p:attrNameLst>
                                          <p:attrName>style.visibility</p:attrName>
                                        </p:attrNameLst>
                                      </p:cBhvr>
                                      <p:to>
                                        <p:strVal val="hidden"/>
                                      </p:to>
                                    </p:set>
                                  </p:childTnLst>
                                </p:cTn>
                              </p:par>
                            </p:childTnLst>
                          </p:cTn>
                        </p:par>
                      </p:childTnLst>
                    </p:cTn>
                  </p:par>
                  <p:par>
                    <p:cTn id="395" fill="hold">
                      <p:stCondLst>
                        <p:cond delay="indefinite"/>
                      </p:stCondLst>
                      <p:childTnLst>
                        <p:par>
                          <p:cTn id="396" fill="hold">
                            <p:stCondLst>
                              <p:cond delay="0"/>
                            </p:stCondLst>
                            <p:childTnLst>
                              <p:par>
                                <p:cTn id="397" presetID="22" presetClass="entr" presetSubtype="1" fill="hold" grpId="0" nodeType="clickEffect">
                                  <p:stCondLst>
                                    <p:cond delay="0"/>
                                  </p:stCondLst>
                                  <p:childTnLst>
                                    <p:set>
                                      <p:cBhvr>
                                        <p:cTn id="398" dur="1" fill="hold">
                                          <p:stCondLst>
                                            <p:cond delay="0"/>
                                          </p:stCondLst>
                                        </p:cTn>
                                        <p:tgtEl>
                                          <p:spTgt spid="133"/>
                                        </p:tgtEl>
                                        <p:attrNameLst>
                                          <p:attrName>style.visibility</p:attrName>
                                        </p:attrNameLst>
                                      </p:cBhvr>
                                      <p:to>
                                        <p:strVal val="visible"/>
                                      </p:to>
                                    </p:set>
                                    <p:animEffect transition="in" filter="wipe(up)">
                                      <p:cBhvr>
                                        <p:cTn id="399" dur="500"/>
                                        <p:tgtEl>
                                          <p:spTgt spid="133"/>
                                        </p:tgtEl>
                                      </p:cBhvr>
                                    </p:animEffect>
                                  </p:childTnLst>
                                </p:cTn>
                              </p:par>
                              <p:par>
                                <p:cTn id="400" presetID="22" presetClass="entr" presetSubtype="1" fill="hold" grpId="0" nodeType="withEffect">
                                  <p:stCondLst>
                                    <p:cond delay="0"/>
                                  </p:stCondLst>
                                  <p:childTnLst>
                                    <p:set>
                                      <p:cBhvr>
                                        <p:cTn id="401" dur="1" fill="hold">
                                          <p:stCondLst>
                                            <p:cond delay="0"/>
                                          </p:stCondLst>
                                        </p:cTn>
                                        <p:tgtEl>
                                          <p:spTgt spid="134"/>
                                        </p:tgtEl>
                                        <p:attrNameLst>
                                          <p:attrName>style.visibility</p:attrName>
                                        </p:attrNameLst>
                                      </p:cBhvr>
                                      <p:to>
                                        <p:strVal val="visible"/>
                                      </p:to>
                                    </p:set>
                                    <p:animEffect transition="in" filter="wipe(up)">
                                      <p:cBhvr>
                                        <p:cTn id="402" dur="500"/>
                                        <p:tgtEl>
                                          <p:spTgt spid="134"/>
                                        </p:tgtEl>
                                      </p:cBhvr>
                                    </p:animEffect>
                                  </p:childTnLst>
                                </p:cTn>
                              </p:par>
                            </p:childTnLst>
                          </p:cTn>
                        </p:par>
                        <p:par>
                          <p:cTn id="403" fill="hold">
                            <p:stCondLst>
                              <p:cond delay="500"/>
                            </p:stCondLst>
                            <p:childTnLst>
                              <p:par>
                                <p:cTn id="404" presetID="35" presetClass="emph" presetSubtype="0" repeatCount="3000" fill="hold" grpId="1" nodeType="afterEffect">
                                  <p:stCondLst>
                                    <p:cond delay="0"/>
                                  </p:stCondLst>
                                  <p:childTnLst>
                                    <p:anim calcmode="discrete" valueType="str">
                                      <p:cBhvr>
                                        <p:cTn id="405" dur="500" fill="hold"/>
                                        <p:tgtEl>
                                          <p:spTgt spid="133"/>
                                        </p:tgtEl>
                                        <p:attrNameLst>
                                          <p:attrName>style.visibility</p:attrName>
                                        </p:attrNameLst>
                                      </p:cBhvr>
                                      <p:tavLst>
                                        <p:tav tm="0">
                                          <p:val>
                                            <p:strVal val="hidden"/>
                                          </p:val>
                                        </p:tav>
                                        <p:tav tm="50000">
                                          <p:val>
                                            <p:strVal val="visible"/>
                                          </p:val>
                                        </p:tav>
                                      </p:tavLst>
                                    </p:anim>
                                  </p:childTnLst>
                                </p:cTn>
                              </p:par>
                              <p:par>
                                <p:cTn id="406" presetID="35" presetClass="emph" presetSubtype="0" repeatCount="3000" fill="hold" grpId="1" nodeType="withEffect">
                                  <p:stCondLst>
                                    <p:cond delay="0"/>
                                  </p:stCondLst>
                                  <p:childTnLst>
                                    <p:anim calcmode="discrete" valueType="str">
                                      <p:cBhvr>
                                        <p:cTn id="407" dur="500" fill="hold"/>
                                        <p:tgtEl>
                                          <p:spTgt spid="134"/>
                                        </p:tgtEl>
                                        <p:attrNameLst>
                                          <p:attrName>style.visibility</p:attrName>
                                        </p:attrNameLst>
                                      </p:cBhvr>
                                      <p:tavLst>
                                        <p:tav tm="0">
                                          <p:val>
                                            <p:strVal val="hidden"/>
                                          </p:val>
                                        </p:tav>
                                        <p:tav tm="50000">
                                          <p:val>
                                            <p:strVal val="visible"/>
                                          </p:val>
                                        </p:tav>
                                      </p:tavLst>
                                    </p:anim>
                                  </p:childTnLst>
                                </p:cTn>
                              </p:par>
                            </p:childTnLst>
                          </p:cTn>
                        </p:par>
                      </p:childTnLst>
                    </p:cTn>
                  </p:par>
                  <p:par>
                    <p:cTn id="408" fill="hold">
                      <p:stCondLst>
                        <p:cond delay="indefinite"/>
                      </p:stCondLst>
                      <p:childTnLst>
                        <p:par>
                          <p:cTn id="409" fill="hold">
                            <p:stCondLst>
                              <p:cond delay="0"/>
                            </p:stCondLst>
                            <p:childTnLst>
                              <p:par>
                                <p:cTn id="410" presetID="3" presetClass="entr" presetSubtype="10" fill="hold" grpId="0" nodeType="clickEffect">
                                  <p:stCondLst>
                                    <p:cond delay="0"/>
                                  </p:stCondLst>
                                  <p:childTnLst>
                                    <p:set>
                                      <p:cBhvr>
                                        <p:cTn id="411" dur="1" fill="hold">
                                          <p:stCondLst>
                                            <p:cond delay="0"/>
                                          </p:stCondLst>
                                        </p:cTn>
                                        <p:tgtEl>
                                          <p:spTgt spid="135"/>
                                        </p:tgtEl>
                                        <p:attrNameLst>
                                          <p:attrName>style.visibility</p:attrName>
                                        </p:attrNameLst>
                                      </p:cBhvr>
                                      <p:to>
                                        <p:strVal val="visible"/>
                                      </p:to>
                                    </p:set>
                                    <p:animEffect transition="in" filter="blinds(horizontal)">
                                      <p:cBhvr>
                                        <p:cTn id="412" dur="500"/>
                                        <p:tgtEl>
                                          <p:spTgt spid="135"/>
                                        </p:tgtEl>
                                      </p:cBhvr>
                                    </p:animEffect>
                                  </p:childTnLst>
                                </p:cTn>
                              </p:par>
                              <p:par>
                                <p:cTn id="413" presetID="10" presetClass="exit" presetSubtype="0" fill="hold" grpId="2" nodeType="withEffect">
                                  <p:stCondLst>
                                    <p:cond delay="0"/>
                                  </p:stCondLst>
                                  <p:childTnLst>
                                    <p:animEffect transition="out" filter="fade">
                                      <p:cBhvr>
                                        <p:cTn id="414" dur="2000"/>
                                        <p:tgtEl>
                                          <p:spTgt spid="133"/>
                                        </p:tgtEl>
                                      </p:cBhvr>
                                    </p:animEffect>
                                    <p:set>
                                      <p:cBhvr>
                                        <p:cTn id="415" dur="1" fill="hold">
                                          <p:stCondLst>
                                            <p:cond delay="1999"/>
                                          </p:stCondLst>
                                        </p:cTn>
                                        <p:tgtEl>
                                          <p:spTgt spid="133"/>
                                        </p:tgtEl>
                                        <p:attrNameLst>
                                          <p:attrName>style.visibility</p:attrName>
                                        </p:attrNameLst>
                                      </p:cBhvr>
                                      <p:to>
                                        <p:strVal val="hidden"/>
                                      </p:to>
                                    </p:set>
                                  </p:childTnLst>
                                </p:cTn>
                              </p:par>
                              <p:par>
                                <p:cTn id="416" presetID="10" presetClass="exit" presetSubtype="0" fill="hold" grpId="2" nodeType="withEffect">
                                  <p:stCondLst>
                                    <p:cond delay="0"/>
                                  </p:stCondLst>
                                  <p:childTnLst>
                                    <p:animEffect transition="out" filter="fade">
                                      <p:cBhvr>
                                        <p:cTn id="417" dur="2000"/>
                                        <p:tgtEl>
                                          <p:spTgt spid="134"/>
                                        </p:tgtEl>
                                      </p:cBhvr>
                                    </p:animEffect>
                                    <p:set>
                                      <p:cBhvr>
                                        <p:cTn id="418" dur="1" fill="hold">
                                          <p:stCondLst>
                                            <p:cond delay="1999"/>
                                          </p:stCondLst>
                                        </p:cTn>
                                        <p:tgtEl>
                                          <p:spTgt spid="134"/>
                                        </p:tgtEl>
                                        <p:attrNameLst>
                                          <p:attrName>style.visibility</p:attrName>
                                        </p:attrNameLst>
                                      </p:cBhvr>
                                      <p:to>
                                        <p:strVal val="hidden"/>
                                      </p:to>
                                    </p:set>
                                  </p:childTnLst>
                                </p:cTn>
                              </p:par>
                            </p:childTnLst>
                          </p:cTn>
                        </p:par>
                      </p:childTnLst>
                    </p:cTn>
                  </p:par>
                  <p:par>
                    <p:cTn id="419" fill="hold">
                      <p:stCondLst>
                        <p:cond delay="indefinite"/>
                      </p:stCondLst>
                      <p:childTnLst>
                        <p:par>
                          <p:cTn id="420" fill="hold">
                            <p:stCondLst>
                              <p:cond delay="0"/>
                            </p:stCondLst>
                            <p:childTnLst>
                              <p:par>
                                <p:cTn id="421" presetID="22" presetClass="entr" presetSubtype="1" fill="hold" grpId="0" nodeType="clickEffect">
                                  <p:stCondLst>
                                    <p:cond delay="0"/>
                                  </p:stCondLst>
                                  <p:childTnLst>
                                    <p:set>
                                      <p:cBhvr>
                                        <p:cTn id="422" dur="1" fill="hold">
                                          <p:stCondLst>
                                            <p:cond delay="0"/>
                                          </p:stCondLst>
                                        </p:cTn>
                                        <p:tgtEl>
                                          <p:spTgt spid="136"/>
                                        </p:tgtEl>
                                        <p:attrNameLst>
                                          <p:attrName>style.visibility</p:attrName>
                                        </p:attrNameLst>
                                      </p:cBhvr>
                                      <p:to>
                                        <p:strVal val="visible"/>
                                      </p:to>
                                    </p:set>
                                    <p:animEffect transition="in" filter="wipe(up)">
                                      <p:cBhvr>
                                        <p:cTn id="423" dur="500"/>
                                        <p:tgtEl>
                                          <p:spTgt spid="136"/>
                                        </p:tgtEl>
                                      </p:cBhvr>
                                    </p:animEffect>
                                  </p:childTnLst>
                                </p:cTn>
                              </p:par>
                            </p:childTnLst>
                          </p:cTn>
                        </p:par>
                        <p:par>
                          <p:cTn id="424" fill="hold">
                            <p:stCondLst>
                              <p:cond delay="500"/>
                            </p:stCondLst>
                            <p:childTnLst>
                              <p:par>
                                <p:cTn id="425" presetID="35" presetClass="emph" presetSubtype="0" repeatCount="3000" fill="hold" grpId="1" nodeType="afterEffect">
                                  <p:stCondLst>
                                    <p:cond delay="0"/>
                                  </p:stCondLst>
                                  <p:childTnLst>
                                    <p:anim calcmode="discrete" valueType="str">
                                      <p:cBhvr>
                                        <p:cTn id="426" dur="500" fill="hold"/>
                                        <p:tgtEl>
                                          <p:spTgt spid="136"/>
                                        </p:tgtEl>
                                        <p:attrNameLst>
                                          <p:attrName>style.visibility</p:attrName>
                                        </p:attrNameLst>
                                      </p:cBhvr>
                                      <p:tavLst>
                                        <p:tav tm="0">
                                          <p:val>
                                            <p:strVal val="hidden"/>
                                          </p:val>
                                        </p:tav>
                                        <p:tav tm="50000">
                                          <p:val>
                                            <p:strVal val="visible"/>
                                          </p:val>
                                        </p:tav>
                                      </p:tavLst>
                                    </p:anim>
                                  </p:childTnLst>
                                </p:cTn>
                              </p:par>
                            </p:childTnLst>
                          </p:cTn>
                        </p:par>
                      </p:childTnLst>
                    </p:cTn>
                  </p:par>
                  <p:par>
                    <p:cTn id="427" fill="hold">
                      <p:stCondLst>
                        <p:cond delay="indefinite"/>
                      </p:stCondLst>
                      <p:childTnLst>
                        <p:par>
                          <p:cTn id="428" fill="hold">
                            <p:stCondLst>
                              <p:cond delay="0"/>
                            </p:stCondLst>
                            <p:childTnLst>
                              <p:par>
                                <p:cTn id="429" presetID="3" presetClass="entr" presetSubtype="10" fill="hold" grpId="0" nodeType="clickEffect">
                                  <p:stCondLst>
                                    <p:cond delay="0"/>
                                  </p:stCondLst>
                                  <p:childTnLst>
                                    <p:set>
                                      <p:cBhvr>
                                        <p:cTn id="430" dur="1" fill="hold">
                                          <p:stCondLst>
                                            <p:cond delay="0"/>
                                          </p:stCondLst>
                                        </p:cTn>
                                        <p:tgtEl>
                                          <p:spTgt spid="137"/>
                                        </p:tgtEl>
                                        <p:attrNameLst>
                                          <p:attrName>style.visibility</p:attrName>
                                        </p:attrNameLst>
                                      </p:cBhvr>
                                      <p:to>
                                        <p:strVal val="visible"/>
                                      </p:to>
                                    </p:set>
                                    <p:animEffect transition="in" filter="blinds(horizontal)">
                                      <p:cBhvr>
                                        <p:cTn id="431" dur="500"/>
                                        <p:tgtEl>
                                          <p:spTgt spid="137"/>
                                        </p:tgtEl>
                                      </p:cBhvr>
                                    </p:animEffect>
                                  </p:childTnLst>
                                </p:cTn>
                              </p:par>
                              <p:par>
                                <p:cTn id="432" presetID="10" presetClass="exit" presetSubtype="0" fill="hold" grpId="2" nodeType="withEffect">
                                  <p:stCondLst>
                                    <p:cond delay="0"/>
                                  </p:stCondLst>
                                  <p:childTnLst>
                                    <p:animEffect transition="out" filter="fade">
                                      <p:cBhvr>
                                        <p:cTn id="433" dur="2000"/>
                                        <p:tgtEl>
                                          <p:spTgt spid="136"/>
                                        </p:tgtEl>
                                      </p:cBhvr>
                                    </p:animEffect>
                                    <p:set>
                                      <p:cBhvr>
                                        <p:cTn id="434" dur="1" fill="hold">
                                          <p:stCondLst>
                                            <p:cond delay="1999"/>
                                          </p:stCondLst>
                                        </p:cTn>
                                        <p:tgtEl>
                                          <p:spTgt spid="136"/>
                                        </p:tgtEl>
                                        <p:attrNameLst>
                                          <p:attrName>style.visibility</p:attrName>
                                        </p:attrNameLst>
                                      </p:cBhvr>
                                      <p:to>
                                        <p:strVal val="hidden"/>
                                      </p:to>
                                    </p:set>
                                  </p:childTnLst>
                                </p:cTn>
                              </p:par>
                            </p:childTnLst>
                          </p:cTn>
                        </p:par>
                      </p:childTnLst>
                    </p:cTn>
                  </p:par>
                  <p:par>
                    <p:cTn id="435" fill="hold">
                      <p:stCondLst>
                        <p:cond delay="indefinite"/>
                      </p:stCondLst>
                      <p:childTnLst>
                        <p:par>
                          <p:cTn id="436" fill="hold">
                            <p:stCondLst>
                              <p:cond delay="0"/>
                            </p:stCondLst>
                            <p:childTnLst>
                              <p:par>
                                <p:cTn id="437" presetID="22" presetClass="entr" presetSubtype="1" fill="hold" grpId="0" nodeType="clickEffect">
                                  <p:stCondLst>
                                    <p:cond delay="0"/>
                                  </p:stCondLst>
                                  <p:childTnLst>
                                    <p:set>
                                      <p:cBhvr>
                                        <p:cTn id="438" dur="1" fill="hold">
                                          <p:stCondLst>
                                            <p:cond delay="0"/>
                                          </p:stCondLst>
                                        </p:cTn>
                                        <p:tgtEl>
                                          <p:spTgt spid="138"/>
                                        </p:tgtEl>
                                        <p:attrNameLst>
                                          <p:attrName>style.visibility</p:attrName>
                                        </p:attrNameLst>
                                      </p:cBhvr>
                                      <p:to>
                                        <p:strVal val="visible"/>
                                      </p:to>
                                    </p:set>
                                    <p:animEffect transition="in" filter="wipe(up)">
                                      <p:cBhvr>
                                        <p:cTn id="439" dur="500"/>
                                        <p:tgtEl>
                                          <p:spTgt spid="138"/>
                                        </p:tgtEl>
                                      </p:cBhvr>
                                    </p:animEffect>
                                  </p:childTnLst>
                                </p:cTn>
                              </p:par>
                            </p:childTnLst>
                          </p:cTn>
                        </p:par>
                        <p:par>
                          <p:cTn id="440" fill="hold">
                            <p:stCondLst>
                              <p:cond delay="500"/>
                            </p:stCondLst>
                            <p:childTnLst>
                              <p:par>
                                <p:cTn id="441" presetID="35" presetClass="emph" presetSubtype="0" repeatCount="3000" fill="hold" grpId="1" nodeType="afterEffect">
                                  <p:stCondLst>
                                    <p:cond delay="0"/>
                                  </p:stCondLst>
                                  <p:childTnLst>
                                    <p:anim calcmode="discrete" valueType="str">
                                      <p:cBhvr>
                                        <p:cTn id="442" dur="500" fill="hold"/>
                                        <p:tgtEl>
                                          <p:spTgt spid="138"/>
                                        </p:tgtEl>
                                        <p:attrNameLst>
                                          <p:attrName>style.visibility</p:attrName>
                                        </p:attrNameLst>
                                      </p:cBhvr>
                                      <p:tavLst>
                                        <p:tav tm="0">
                                          <p:val>
                                            <p:strVal val="hidden"/>
                                          </p:val>
                                        </p:tav>
                                        <p:tav tm="50000">
                                          <p:val>
                                            <p:strVal val="visible"/>
                                          </p:val>
                                        </p:tav>
                                      </p:tavLst>
                                    </p:anim>
                                  </p:childTnLst>
                                </p:cTn>
                              </p:par>
                            </p:childTnLst>
                          </p:cTn>
                        </p:par>
                      </p:childTnLst>
                    </p:cTn>
                  </p:par>
                  <p:par>
                    <p:cTn id="443" fill="hold">
                      <p:stCondLst>
                        <p:cond delay="indefinite"/>
                      </p:stCondLst>
                      <p:childTnLst>
                        <p:par>
                          <p:cTn id="444" fill="hold">
                            <p:stCondLst>
                              <p:cond delay="0"/>
                            </p:stCondLst>
                            <p:childTnLst>
                              <p:par>
                                <p:cTn id="445" presetID="3" presetClass="entr" presetSubtype="10" fill="hold" grpId="0" nodeType="clickEffect">
                                  <p:stCondLst>
                                    <p:cond delay="0"/>
                                  </p:stCondLst>
                                  <p:childTnLst>
                                    <p:set>
                                      <p:cBhvr>
                                        <p:cTn id="446" dur="1" fill="hold">
                                          <p:stCondLst>
                                            <p:cond delay="0"/>
                                          </p:stCondLst>
                                        </p:cTn>
                                        <p:tgtEl>
                                          <p:spTgt spid="139"/>
                                        </p:tgtEl>
                                        <p:attrNameLst>
                                          <p:attrName>style.visibility</p:attrName>
                                        </p:attrNameLst>
                                      </p:cBhvr>
                                      <p:to>
                                        <p:strVal val="visible"/>
                                      </p:to>
                                    </p:set>
                                    <p:animEffect transition="in" filter="blinds(horizontal)">
                                      <p:cBhvr>
                                        <p:cTn id="447" dur="500"/>
                                        <p:tgtEl>
                                          <p:spTgt spid="139"/>
                                        </p:tgtEl>
                                      </p:cBhvr>
                                    </p:animEffect>
                                  </p:childTnLst>
                                </p:cTn>
                              </p:par>
                              <p:par>
                                <p:cTn id="448" presetID="10" presetClass="exit" presetSubtype="0" fill="hold" grpId="2" nodeType="withEffect">
                                  <p:stCondLst>
                                    <p:cond delay="0"/>
                                  </p:stCondLst>
                                  <p:childTnLst>
                                    <p:animEffect transition="out" filter="fade">
                                      <p:cBhvr>
                                        <p:cTn id="449" dur="2000"/>
                                        <p:tgtEl>
                                          <p:spTgt spid="138"/>
                                        </p:tgtEl>
                                      </p:cBhvr>
                                    </p:animEffect>
                                    <p:set>
                                      <p:cBhvr>
                                        <p:cTn id="450" dur="1" fill="hold">
                                          <p:stCondLst>
                                            <p:cond delay="1999"/>
                                          </p:stCondLst>
                                        </p:cTn>
                                        <p:tgtEl>
                                          <p:spTgt spid="138"/>
                                        </p:tgtEl>
                                        <p:attrNameLst>
                                          <p:attrName>style.visibility</p:attrName>
                                        </p:attrNameLst>
                                      </p:cBhvr>
                                      <p:to>
                                        <p:strVal val="hidden"/>
                                      </p:to>
                                    </p:set>
                                  </p:childTnLst>
                                </p:cTn>
                              </p:par>
                            </p:childTnLst>
                          </p:cTn>
                        </p:par>
                      </p:childTnLst>
                    </p:cTn>
                  </p:par>
                  <p:par>
                    <p:cTn id="451" fill="hold">
                      <p:stCondLst>
                        <p:cond delay="indefinite"/>
                      </p:stCondLst>
                      <p:childTnLst>
                        <p:par>
                          <p:cTn id="452" fill="hold">
                            <p:stCondLst>
                              <p:cond delay="0"/>
                            </p:stCondLst>
                            <p:childTnLst>
                              <p:par>
                                <p:cTn id="453" presetID="22" presetClass="entr" presetSubtype="1" fill="hold" grpId="0" nodeType="clickEffect">
                                  <p:stCondLst>
                                    <p:cond delay="0"/>
                                  </p:stCondLst>
                                  <p:childTnLst>
                                    <p:set>
                                      <p:cBhvr>
                                        <p:cTn id="454" dur="1" fill="hold">
                                          <p:stCondLst>
                                            <p:cond delay="0"/>
                                          </p:stCondLst>
                                        </p:cTn>
                                        <p:tgtEl>
                                          <p:spTgt spid="140"/>
                                        </p:tgtEl>
                                        <p:attrNameLst>
                                          <p:attrName>style.visibility</p:attrName>
                                        </p:attrNameLst>
                                      </p:cBhvr>
                                      <p:to>
                                        <p:strVal val="visible"/>
                                      </p:to>
                                    </p:set>
                                    <p:animEffect transition="in" filter="wipe(up)">
                                      <p:cBhvr>
                                        <p:cTn id="455" dur="500"/>
                                        <p:tgtEl>
                                          <p:spTgt spid="140"/>
                                        </p:tgtEl>
                                      </p:cBhvr>
                                    </p:animEffect>
                                  </p:childTnLst>
                                </p:cTn>
                              </p:par>
                              <p:par>
                                <p:cTn id="456" presetID="22" presetClass="entr" presetSubtype="1" fill="hold" grpId="0" nodeType="withEffect">
                                  <p:stCondLst>
                                    <p:cond delay="0"/>
                                  </p:stCondLst>
                                  <p:childTnLst>
                                    <p:set>
                                      <p:cBhvr>
                                        <p:cTn id="457" dur="1" fill="hold">
                                          <p:stCondLst>
                                            <p:cond delay="0"/>
                                          </p:stCondLst>
                                        </p:cTn>
                                        <p:tgtEl>
                                          <p:spTgt spid="141"/>
                                        </p:tgtEl>
                                        <p:attrNameLst>
                                          <p:attrName>style.visibility</p:attrName>
                                        </p:attrNameLst>
                                      </p:cBhvr>
                                      <p:to>
                                        <p:strVal val="visible"/>
                                      </p:to>
                                    </p:set>
                                    <p:animEffect transition="in" filter="wipe(up)">
                                      <p:cBhvr>
                                        <p:cTn id="458" dur="500"/>
                                        <p:tgtEl>
                                          <p:spTgt spid="141"/>
                                        </p:tgtEl>
                                      </p:cBhvr>
                                    </p:animEffect>
                                  </p:childTnLst>
                                </p:cTn>
                              </p:par>
                            </p:childTnLst>
                          </p:cTn>
                        </p:par>
                        <p:par>
                          <p:cTn id="459" fill="hold">
                            <p:stCondLst>
                              <p:cond delay="500"/>
                            </p:stCondLst>
                            <p:childTnLst>
                              <p:par>
                                <p:cTn id="460" presetID="35" presetClass="emph" presetSubtype="0" repeatCount="3000" fill="hold" grpId="1" nodeType="afterEffect">
                                  <p:stCondLst>
                                    <p:cond delay="0"/>
                                  </p:stCondLst>
                                  <p:childTnLst>
                                    <p:anim calcmode="discrete" valueType="str">
                                      <p:cBhvr>
                                        <p:cTn id="461" dur="500" fill="hold"/>
                                        <p:tgtEl>
                                          <p:spTgt spid="140"/>
                                        </p:tgtEl>
                                        <p:attrNameLst>
                                          <p:attrName>style.visibility</p:attrName>
                                        </p:attrNameLst>
                                      </p:cBhvr>
                                      <p:tavLst>
                                        <p:tav tm="0">
                                          <p:val>
                                            <p:strVal val="hidden"/>
                                          </p:val>
                                        </p:tav>
                                        <p:tav tm="50000">
                                          <p:val>
                                            <p:strVal val="visible"/>
                                          </p:val>
                                        </p:tav>
                                      </p:tavLst>
                                    </p:anim>
                                  </p:childTnLst>
                                </p:cTn>
                              </p:par>
                              <p:par>
                                <p:cTn id="462" presetID="35" presetClass="emph" presetSubtype="0" repeatCount="3000" fill="hold" grpId="1" nodeType="withEffect">
                                  <p:stCondLst>
                                    <p:cond delay="0"/>
                                  </p:stCondLst>
                                  <p:childTnLst>
                                    <p:anim calcmode="discrete" valueType="str">
                                      <p:cBhvr>
                                        <p:cTn id="463" dur="500" fill="hold"/>
                                        <p:tgtEl>
                                          <p:spTgt spid="141"/>
                                        </p:tgtEl>
                                        <p:attrNameLst>
                                          <p:attrName>style.visibility</p:attrName>
                                        </p:attrNameLst>
                                      </p:cBhvr>
                                      <p:tavLst>
                                        <p:tav tm="0">
                                          <p:val>
                                            <p:strVal val="hidden"/>
                                          </p:val>
                                        </p:tav>
                                        <p:tav tm="50000">
                                          <p:val>
                                            <p:strVal val="visible"/>
                                          </p:val>
                                        </p:tav>
                                      </p:tavLst>
                                    </p:anim>
                                  </p:childTnLst>
                                </p:cTn>
                              </p:par>
                            </p:childTnLst>
                          </p:cTn>
                        </p:par>
                      </p:childTnLst>
                    </p:cTn>
                  </p:par>
                  <p:par>
                    <p:cTn id="464" fill="hold">
                      <p:stCondLst>
                        <p:cond delay="indefinite"/>
                      </p:stCondLst>
                      <p:childTnLst>
                        <p:par>
                          <p:cTn id="465" fill="hold">
                            <p:stCondLst>
                              <p:cond delay="0"/>
                            </p:stCondLst>
                            <p:childTnLst>
                              <p:par>
                                <p:cTn id="466" presetID="3" presetClass="entr" presetSubtype="10" fill="hold" grpId="0" nodeType="clickEffect">
                                  <p:stCondLst>
                                    <p:cond delay="0"/>
                                  </p:stCondLst>
                                  <p:childTnLst>
                                    <p:set>
                                      <p:cBhvr>
                                        <p:cTn id="467" dur="1" fill="hold">
                                          <p:stCondLst>
                                            <p:cond delay="0"/>
                                          </p:stCondLst>
                                        </p:cTn>
                                        <p:tgtEl>
                                          <p:spTgt spid="142"/>
                                        </p:tgtEl>
                                        <p:attrNameLst>
                                          <p:attrName>style.visibility</p:attrName>
                                        </p:attrNameLst>
                                      </p:cBhvr>
                                      <p:to>
                                        <p:strVal val="visible"/>
                                      </p:to>
                                    </p:set>
                                    <p:animEffect transition="in" filter="blinds(horizontal)">
                                      <p:cBhvr>
                                        <p:cTn id="468" dur="500"/>
                                        <p:tgtEl>
                                          <p:spTgt spid="142"/>
                                        </p:tgtEl>
                                      </p:cBhvr>
                                    </p:animEffect>
                                  </p:childTnLst>
                                </p:cTn>
                              </p:par>
                              <p:par>
                                <p:cTn id="469" presetID="10" presetClass="exit" presetSubtype="0" fill="hold" grpId="2" nodeType="withEffect">
                                  <p:stCondLst>
                                    <p:cond delay="0"/>
                                  </p:stCondLst>
                                  <p:childTnLst>
                                    <p:animEffect transition="out" filter="fade">
                                      <p:cBhvr>
                                        <p:cTn id="470" dur="2000"/>
                                        <p:tgtEl>
                                          <p:spTgt spid="140"/>
                                        </p:tgtEl>
                                      </p:cBhvr>
                                    </p:animEffect>
                                    <p:set>
                                      <p:cBhvr>
                                        <p:cTn id="471" dur="1" fill="hold">
                                          <p:stCondLst>
                                            <p:cond delay="1999"/>
                                          </p:stCondLst>
                                        </p:cTn>
                                        <p:tgtEl>
                                          <p:spTgt spid="140"/>
                                        </p:tgtEl>
                                        <p:attrNameLst>
                                          <p:attrName>style.visibility</p:attrName>
                                        </p:attrNameLst>
                                      </p:cBhvr>
                                      <p:to>
                                        <p:strVal val="hidden"/>
                                      </p:to>
                                    </p:set>
                                  </p:childTnLst>
                                </p:cTn>
                              </p:par>
                              <p:par>
                                <p:cTn id="472" presetID="10" presetClass="exit" presetSubtype="0" fill="hold" grpId="2" nodeType="withEffect">
                                  <p:stCondLst>
                                    <p:cond delay="0"/>
                                  </p:stCondLst>
                                  <p:childTnLst>
                                    <p:animEffect transition="out" filter="fade">
                                      <p:cBhvr>
                                        <p:cTn id="473" dur="2000"/>
                                        <p:tgtEl>
                                          <p:spTgt spid="141"/>
                                        </p:tgtEl>
                                      </p:cBhvr>
                                    </p:animEffect>
                                    <p:set>
                                      <p:cBhvr>
                                        <p:cTn id="474" dur="1" fill="hold">
                                          <p:stCondLst>
                                            <p:cond delay="1999"/>
                                          </p:stCondLst>
                                        </p:cTn>
                                        <p:tgtEl>
                                          <p:spTgt spid="141"/>
                                        </p:tgtEl>
                                        <p:attrNameLst>
                                          <p:attrName>style.visibility</p:attrName>
                                        </p:attrNameLst>
                                      </p:cBhvr>
                                      <p:to>
                                        <p:strVal val="hidden"/>
                                      </p:to>
                                    </p:set>
                                  </p:childTnLst>
                                </p:cTn>
                              </p:par>
                            </p:childTnLst>
                          </p:cTn>
                        </p:par>
                      </p:childTnLst>
                    </p:cTn>
                  </p:par>
                  <p:par>
                    <p:cTn id="475" fill="hold">
                      <p:stCondLst>
                        <p:cond delay="indefinite"/>
                      </p:stCondLst>
                      <p:childTnLst>
                        <p:par>
                          <p:cTn id="476" fill="hold">
                            <p:stCondLst>
                              <p:cond delay="0"/>
                            </p:stCondLst>
                            <p:childTnLst>
                              <p:par>
                                <p:cTn id="477" presetID="22" presetClass="entr" presetSubtype="1" fill="hold" grpId="0" nodeType="clickEffect">
                                  <p:stCondLst>
                                    <p:cond delay="0"/>
                                  </p:stCondLst>
                                  <p:childTnLst>
                                    <p:set>
                                      <p:cBhvr>
                                        <p:cTn id="478" dur="1" fill="hold">
                                          <p:stCondLst>
                                            <p:cond delay="0"/>
                                          </p:stCondLst>
                                        </p:cTn>
                                        <p:tgtEl>
                                          <p:spTgt spid="143"/>
                                        </p:tgtEl>
                                        <p:attrNameLst>
                                          <p:attrName>style.visibility</p:attrName>
                                        </p:attrNameLst>
                                      </p:cBhvr>
                                      <p:to>
                                        <p:strVal val="visible"/>
                                      </p:to>
                                    </p:set>
                                    <p:animEffect transition="in" filter="wipe(up)">
                                      <p:cBhvr>
                                        <p:cTn id="479" dur="500"/>
                                        <p:tgtEl>
                                          <p:spTgt spid="143"/>
                                        </p:tgtEl>
                                      </p:cBhvr>
                                    </p:animEffect>
                                  </p:childTnLst>
                                </p:cTn>
                              </p:par>
                              <p:par>
                                <p:cTn id="480" presetID="22" presetClass="entr" presetSubtype="1" fill="hold" grpId="0" nodeType="withEffect">
                                  <p:stCondLst>
                                    <p:cond delay="0"/>
                                  </p:stCondLst>
                                  <p:childTnLst>
                                    <p:set>
                                      <p:cBhvr>
                                        <p:cTn id="481" dur="1" fill="hold">
                                          <p:stCondLst>
                                            <p:cond delay="0"/>
                                          </p:stCondLst>
                                        </p:cTn>
                                        <p:tgtEl>
                                          <p:spTgt spid="144"/>
                                        </p:tgtEl>
                                        <p:attrNameLst>
                                          <p:attrName>style.visibility</p:attrName>
                                        </p:attrNameLst>
                                      </p:cBhvr>
                                      <p:to>
                                        <p:strVal val="visible"/>
                                      </p:to>
                                    </p:set>
                                    <p:animEffect transition="in" filter="wipe(up)">
                                      <p:cBhvr>
                                        <p:cTn id="482" dur="500"/>
                                        <p:tgtEl>
                                          <p:spTgt spid="144"/>
                                        </p:tgtEl>
                                      </p:cBhvr>
                                    </p:animEffect>
                                  </p:childTnLst>
                                </p:cTn>
                              </p:par>
                            </p:childTnLst>
                          </p:cTn>
                        </p:par>
                        <p:par>
                          <p:cTn id="483" fill="hold">
                            <p:stCondLst>
                              <p:cond delay="500"/>
                            </p:stCondLst>
                            <p:childTnLst>
                              <p:par>
                                <p:cTn id="484" presetID="35" presetClass="emph" presetSubtype="0" repeatCount="3000" fill="hold" grpId="1" nodeType="afterEffect">
                                  <p:stCondLst>
                                    <p:cond delay="0"/>
                                  </p:stCondLst>
                                  <p:childTnLst>
                                    <p:anim calcmode="discrete" valueType="str">
                                      <p:cBhvr>
                                        <p:cTn id="485" dur="500" fill="hold"/>
                                        <p:tgtEl>
                                          <p:spTgt spid="143"/>
                                        </p:tgtEl>
                                        <p:attrNameLst>
                                          <p:attrName>style.visibility</p:attrName>
                                        </p:attrNameLst>
                                      </p:cBhvr>
                                      <p:tavLst>
                                        <p:tav tm="0">
                                          <p:val>
                                            <p:strVal val="hidden"/>
                                          </p:val>
                                        </p:tav>
                                        <p:tav tm="50000">
                                          <p:val>
                                            <p:strVal val="visible"/>
                                          </p:val>
                                        </p:tav>
                                      </p:tavLst>
                                    </p:anim>
                                  </p:childTnLst>
                                </p:cTn>
                              </p:par>
                              <p:par>
                                <p:cTn id="486" presetID="35" presetClass="emph" presetSubtype="0" repeatCount="3000" fill="hold" grpId="1" nodeType="withEffect">
                                  <p:stCondLst>
                                    <p:cond delay="0"/>
                                  </p:stCondLst>
                                  <p:childTnLst>
                                    <p:anim calcmode="discrete" valueType="str">
                                      <p:cBhvr>
                                        <p:cTn id="487" dur="500" fill="hold"/>
                                        <p:tgtEl>
                                          <p:spTgt spid="144"/>
                                        </p:tgtEl>
                                        <p:attrNameLst>
                                          <p:attrName>style.visibility</p:attrName>
                                        </p:attrNameLst>
                                      </p:cBhvr>
                                      <p:tavLst>
                                        <p:tav tm="0">
                                          <p:val>
                                            <p:strVal val="hidden"/>
                                          </p:val>
                                        </p:tav>
                                        <p:tav tm="50000">
                                          <p:val>
                                            <p:strVal val="visible"/>
                                          </p:val>
                                        </p:tav>
                                      </p:tavLst>
                                    </p:anim>
                                  </p:childTnLst>
                                </p:cTn>
                              </p:par>
                            </p:childTnLst>
                          </p:cTn>
                        </p:par>
                      </p:childTnLst>
                    </p:cTn>
                  </p:par>
                  <p:par>
                    <p:cTn id="488" fill="hold">
                      <p:stCondLst>
                        <p:cond delay="indefinite"/>
                      </p:stCondLst>
                      <p:childTnLst>
                        <p:par>
                          <p:cTn id="489" fill="hold">
                            <p:stCondLst>
                              <p:cond delay="0"/>
                            </p:stCondLst>
                            <p:childTnLst>
                              <p:par>
                                <p:cTn id="490" presetID="3" presetClass="entr" presetSubtype="10" fill="hold" grpId="0" nodeType="clickEffect">
                                  <p:stCondLst>
                                    <p:cond delay="0"/>
                                  </p:stCondLst>
                                  <p:childTnLst>
                                    <p:set>
                                      <p:cBhvr>
                                        <p:cTn id="491" dur="1" fill="hold">
                                          <p:stCondLst>
                                            <p:cond delay="0"/>
                                          </p:stCondLst>
                                        </p:cTn>
                                        <p:tgtEl>
                                          <p:spTgt spid="145"/>
                                        </p:tgtEl>
                                        <p:attrNameLst>
                                          <p:attrName>style.visibility</p:attrName>
                                        </p:attrNameLst>
                                      </p:cBhvr>
                                      <p:to>
                                        <p:strVal val="visible"/>
                                      </p:to>
                                    </p:set>
                                    <p:animEffect transition="in" filter="blinds(horizontal)">
                                      <p:cBhvr>
                                        <p:cTn id="492" dur="500"/>
                                        <p:tgtEl>
                                          <p:spTgt spid="145"/>
                                        </p:tgtEl>
                                      </p:cBhvr>
                                    </p:animEffect>
                                  </p:childTnLst>
                                </p:cTn>
                              </p:par>
                              <p:par>
                                <p:cTn id="493" presetID="10" presetClass="exit" presetSubtype="0" fill="hold" grpId="2" nodeType="withEffect">
                                  <p:stCondLst>
                                    <p:cond delay="0"/>
                                  </p:stCondLst>
                                  <p:childTnLst>
                                    <p:animEffect transition="out" filter="fade">
                                      <p:cBhvr>
                                        <p:cTn id="494" dur="2000"/>
                                        <p:tgtEl>
                                          <p:spTgt spid="143"/>
                                        </p:tgtEl>
                                      </p:cBhvr>
                                    </p:animEffect>
                                    <p:set>
                                      <p:cBhvr>
                                        <p:cTn id="495" dur="1" fill="hold">
                                          <p:stCondLst>
                                            <p:cond delay="1999"/>
                                          </p:stCondLst>
                                        </p:cTn>
                                        <p:tgtEl>
                                          <p:spTgt spid="143"/>
                                        </p:tgtEl>
                                        <p:attrNameLst>
                                          <p:attrName>style.visibility</p:attrName>
                                        </p:attrNameLst>
                                      </p:cBhvr>
                                      <p:to>
                                        <p:strVal val="hidden"/>
                                      </p:to>
                                    </p:set>
                                  </p:childTnLst>
                                </p:cTn>
                              </p:par>
                              <p:par>
                                <p:cTn id="496" presetID="10" presetClass="exit" presetSubtype="0" fill="hold" grpId="2" nodeType="withEffect">
                                  <p:stCondLst>
                                    <p:cond delay="0"/>
                                  </p:stCondLst>
                                  <p:childTnLst>
                                    <p:animEffect transition="out" filter="fade">
                                      <p:cBhvr>
                                        <p:cTn id="497" dur="2000"/>
                                        <p:tgtEl>
                                          <p:spTgt spid="144"/>
                                        </p:tgtEl>
                                      </p:cBhvr>
                                    </p:animEffect>
                                    <p:set>
                                      <p:cBhvr>
                                        <p:cTn id="498" dur="1" fill="hold">
                                          <p:stCondLst>
                                            <p:cond delay="1999"/>
                                          </p:stCondLst>
                                        </p:cTn>
                                        <p:tgtEl>
                                          <p:spTgt spid="144"/>
                                        </p:tgtEl>
                                        <p:attrNameLst>
                                          <p:attrName>style.visibility</p:attrName>
                                        </p:attrNameLst>
                                      </p:cBhvr>
                                      <p:to>
                                        <p:strVal val="hidden"/>
                                      </p:to>
                                    </p:set>
                                  </p:childTnLst>
                                </p:cTn>
                              </p:par>
                            </p:childTnLst>
                          </p:cTn>
                        </p:par>
                      </p:childTnLst>
                    </p:cTn>
                  </p:par>
                  <p:par>
                    <p:cTn id="499" fill="hold">
                      <p:stCondLst>
                        <p:cond delay="indefinite"/>
                      </p:stCondLst>
                      <p:childTnLst>
                        <p:par>
                          <p:cTn id="500" fill="hold">
                            <p:stCondLst>
                              <p:cond delay="0"/>
                            </p:stCondLst>
                            <p:childTnLst>
                              <p:par>
                                <p:cTn id="501" presetID="22" presetClass="entr" presetSubtype="1" fill="hold" grpId="0" nodeType="clickEffect">
                                  <p:stCondLst>
                                    <p:cond delay="0"/>
                                  </p:stCondLst>
                                  <p:childTnLst>
                                    <p:set>
                                      <p:cBhvr>
                                        <p:cTn id="502" dur="1" fill="hold">
                                          <p:stCondLst>
                                            <p:cond delay="0"/>
                                          </p:stCondLst>
                                        </p:cTn>
                                        <p:tgtEl>
                                          <p:spTgt spid="146"/>
                                        </p:tgtEl>
                                        <p:attrNameLst>
                                          <p:attrName>style.visibility</p:attrName>
                                        </p:attrNameLst>
                                      </p:cBhvr>
                                      <p:to>
                                        <p:strVal val="visible"/>
                                      </p:to>
                                    </p:set>
                                    <p:animEffect transition="in" filter="wipe(up)">
                                      <p:cBhvr>
                                        <p:cTn id="503" dur="500"/>
                                        <p:tgtEl>
                                          <p:spTgt spid="146"/>
                                        </p:tgtEl>
                                      </p:cBhvr>
                                    </p:animEffect>
                                  </p:childTnLst>
                                </p:cTn>
                              </p:par>
                              <p:par>
                                <p:cTn id="504" presetID="22" presetClass="entr" presetSubtype="1" fill="hold" grpId="0" nodeType="withEffect">
                                  <p:stCondLst>
                                    <p:cond delay="0"/>
                                  </p:stCondLst>
                                  <p:childTnLst>
                                    <p:set>
                                      <p:cBhvr>
                                        <p:cTn id="505" dur="1" fill="hold">
                                          <p:stCondLst>
                                            <p:cond delay="0"/>
                                          </p:stCondLst>
                                        </p:cTn>
                                        <p:tgtEl>
                                          <p:spTgt spid="147"/>
                                        </p:tgtEl>
                                        <p:attrNameLst>
                                          <p:attrName>style.visibility</p:attrName>
                                        </p:attrNameLst>
                                      </p:cBhvr>
                                      <p:to>
                                        <p:strVal val="visible"/>
                                      </p:to>
                                    </p:set>
                                    <p:animEffect transition="in" filter="wipe(up)">
                                      <p:cBhvr>
                                        <p:cTn id="506" dur="500"/>
                                        <p:tgtEl>
                                          <p:spTgt spid="147"/>
                                        </p:tgtEl>
                                      </p:cBhvr>
                                    </p:animEffect>
                                  </p:childTnLst>
                                </p:cTn>
                              </p:par>
                            </p:childTnLst>
                          </p:cTn>
                        </p:par>
                        <p:par>
                          <p:cTn id="507" fill="hold">
                            <p:stCondLst>
                              <p:cond delay="500"/>
                            </p:stCondLst>
                            <p:childTnLst>
                              <p:par>
                                <p:cTn id="508" presetID="35" presetClass="emph" presetSubtype="0" repeatCount="3000" fill="hold" grpId="1" nodeType="afterEffect">
                                  <p:stCondLst>
                                    <p:cond delay="0"/>
                                  </p:stCondLst>
                                  <p:childTnLst>
                                    <p:anim calcmode="discrete" valueType="str">
                                      <p:cBhvr>
                                        <p:cTn id="509" dur="500" fill="hold"/>
                                        <p:tgtEl>
                                          <p:spTgt spid="146"/>
                                        </p:tgtEl>
                                        <p:attrNameLst>
                                          <p:attrName>style.visibility</p:attrName>
                                        </p:attrNameLst>
                                      </p:cBhvr>
                                      <p:tavLst>
                                        <p:tav tm="0">
                                          <p:val>
                                            <p:strVal val="hidden"/>
                                          </p:val>
                                        </p:tav>
                                        <p:tav tm="50000">
                                          <p:val>
                                            <p:strVal val="visible"/>
                                          </p:val>
                                        </p:tav>
                                      </p:tavLst>
                                    </p:anim>
                                  </p:childTnLst>
                                </p:cTn>
                              </p:par>
                              <p:par>
                                <p:cTn id="510" presetID="35" presetClass="emph" presetSubtype="0" repeatCount="3000" fill="hold" grpId="1" nodeType="withEffect">
                                  <p:stCondLst>
                                    <p:cond delay="0"/>
                                  </p:stCondLst>
                                  <p:childTnLst>
                                    <p:anim calcmode="discrete" valueType="str">
                                      <p:cBhvr>
                                        <p:cTn id="511" dur="500" fill="hold"/>
                                        <p:tgtEl>
                                          <p:spTgt spid="147"/>
                                        </p:tgtEl>
                                        <p:attrNameLst>
                                          <p:attrName>style.visibility</p:attrName>
                                        </p:attrNameLst>
                                      </p:cBhvr>
                                      <p:tavLst>
                                        <p:tav tm="0">
                                          <p:val>
                                            <p:strVal val="hidden"/>
                                          </p:val>
                                        </p:tav>
                                        <p:tav tm="50000">
                                          <p:val>
                                            <p:strVal val="visible"/>
                                          </p:val>
                                        </p:tav>
                                      </p:tavLst>
                                    </p:anim>
                                  </p:childTnLst>
                                </p:cTn>
                              </p:par>
                            </p:childTnLst>
                          </p:cTn>
                        </p:par>
                      </p:childTnLst>
                    </p:cTn>
                  </p:par>
                  <p:par>
                    <p:cTn id="512" fill="hold">
                      <p:stCondLst>
                        <p:cond delay="indefinite"/>
                      </p:stCondLst>
                      <p:childTnLst>
                        <p:par>
                          <p:cTn id="513" fill="hold">
                            <p:stCondLst>
                              <p:cond delay="0"/>
                            </p:stCondLst>
                            <p:childTnLst>
                              <p:par>
                                <p:cTn id="514" presetID="3" presetClass="entr" presetSubtype="10" fill="hold" grpId="0" nodeType="clickEffect">
                                  <p:stCondLst>
                                    <p:cond delay="0"/>
                                  </p:stCondLst>
                                  <p:childTnLst>
                                    <p:set>
                                      <p:cBhvr>
                                        <p:cTn id="515" dur="1" fill="hold">
                                          <p:stCondLst>
                                            <p:cond delay="0"/>
                                          </p:stCondLst>
                                        </p:cTn>
                                        <p:tgtEl>
                                          <p:spTgt spid="148"/>
                                        </p:tgtEl>
                                        <p:attrNameLst>
                                          <p:attrName>style.visibility</p:attrName>
                                        </p:attrNameLst>
                                      </p:cBhvr>
                                      <p:to>
                                        <p:strVal val="visible"/>
                                      </p:to>
                                    </p:set>
                                    <p:animEffect transition="in" filter="blinds(horizontal)">
                                      <p:cBhvr>
                                        <p:cTn id="516" dur="500"/>
                                        <p:tgtEl>
                                          <p:spTgt spid="148"/>
                                        </p:tgtEl>
                                      </p:cBhvr>
                                    </p:animEffect>
                                  </p:childTnLst>
                                </p:cTn>
                              </p:par>
                              <p:par>
                                <p:cTn id="517" presetID="10" presetClass="exit" presetSubtype="0" fill="hold" grpId="2" nodeType="withEffect">
                                  <p:stCondLst>
                                    <p:cond delay="0"/>
                                  </p:stCondLst>
                                  <p:childTnLst>
                                    <p:animEffect transition="out" filter="fade">
                                      <p:cBhvr>
                                        <p:cTn id="518" dur="2000"/>
                                        <p:tgtEl>
                                          <p:spTgt spid="146"/>
                                        </p:tgtEl>
                                      </p:cBhvr>
                                    </p:animEffect>
                                    <p:set>
                                      <p:cBhvr>
                                        <p:cTn id="519" dur="1" fill="hold">
                                          <p:stCondLst>
                                            <p:cond delay="1999"/>
                                          </p:stCondLst>
                                        </p:cTn>
                                        <p:tgtEl>
                                          <p:spTgt spid="146"/>
                                        </p:tgtEl>
                                        <p:attrNameLst>
                                          <p:attrName>style.visibility</p:attrName>
                                        </p:attrNameLst>
                                      </p:cBhvr>
                                      <p:to>
                                        <p:strVal val="hidden"/>
                                      </p:to>
                                    </p:set>
                                  </p:childTnLst>
                                </p:cTn>
                              </p:par>
                              <p:par>
                                <p:cTn id="520" presetID="10" presetClass="exit" presetSubtype="0" fill="hold" grpId="2" nodeType="withEffect">
                                  <p:stCondLst>
                                    <p:cond delay="0"/>
                                  </p:stCondLst>
                                  <p:childTnLst>
                                    <p:animEffect transition="out" filter="fade">
                                      <p:cBhvr>
                                        <p:cTn id="521" dur="2000"/>
                                        <p:tgtEl>
                                          <p:spTgt spid="147"/>
                                        </p:tgtEl>
                                      </p:cBhvr>
                                    </p:animEffect>
                                    <p:set>
                                      <p:cBhvr>
                                        <p:cTn id="522" dur="1" fill="hold">
                                          <p:stCondLst>
                                            <p:cond delay="1999"/>
                                          </p:stCondLst>
                                        </p:cTn>
                                        <p:tgtEl>
                                          <p:spTgt spid="147"/>
                                        </p:tgtEl>
                                        <p:attrNameLst>
                                          <p:attrName>style.visibility</p:attrName>
                                        </p:attrNameLst>
                                      </p:cBhvr>
                                      <p:to>
                                        <p:strVal val="hidden"/>
                                      </p:to>
                                    </p:set>
                                  </p:childTnLst>
                                </p:cTn>
                              </p:par>
                            </p:childTnLst>
                          </p:cTn>
                        </p:par>
                      </p:childTnLst>
                    </p:cTn>
                  </p:par>
                  <p:par>
                    <p:cTn id="523" fill="hold">
                      <p:stCondLst>
                        <p:cond delay="indefinite"/>
                      </p:stCondLst>
                      <p:childTnLst>
                        <p:par>
                          <p:cTn id="524" fill="hold">
                            <p:stCondLst>
                              <p:cond delay="0"/>
                            </p:stCondLst>
                            <p:childTnLst>
                              <p:par>
                                <p:cTn id="525" presetID="3" presetClass="entr" presetSubtype="10" fill="hold" grpId="0" nodeType="clickEffect">
                                  <p:stCondLst>
                                    <p:cond delay="0"/>
                                  </p:stCondLst>
                                  <p:childTnLst>
                                    <p:set>
                                      <p:cBhvr>
                                        <p:cTn id="526" dur="1" fill="hold">
                                          <p:stCondLst>
                                            <p:cond delay="0"/>
                                          </p:stCondLst>
                                        </p:cTn>
                                        <p:tgtEl>
                                          <p:spTgt spid="149"/>
                                        </p:tgtEl>
                                        <p:attrNameLst>
                                          <p:attrName>style.visibility</p:attrName>
                                        </p:attrNameLst>
                                      </p:cBhvr>
                                      <p:to>
                                        <p:strVal val="visible"/>
                                      </p:to>
                                    </p:set>
                                    <p:animEffect transition="in" filter="blinds(horizontal)">
                                      <p:cBhvr>
                                        <p:cTn id="527" dur="500"/>
                                        <p:tgtEl>
                                          <p:spTgt spid="149"/>
                                        </p:tgtEl>
                                      </p:cBhvr>
                                    </p:animEffect>
                                  </p:childTnLst>
                                </p:cTn>
                              </p:par>
                            </p:childTnLst>
                          </p:cTn>
                        </p:par>
                      </p:childTnLst>
                    </p:cTn>
                  </p:par>
                  <p:par>
                    <p:cTn id="528" fill="hold">
                      <p:stCondLst>
                        <p:cond delay="indefinite"/>
                      </p:stCondLst>
                      <p:childTnLst>
                        <p:par>
                          <p:cTn id="529" fill="hold">
                            <p:stCondLst>
                              <p:cond delay="0"/>
                            </p:stCondLst>
                            <p:childTnLst>
                              <p:par>
                                <p:cTn id="530" presetID="3" presetClass="entr" presetSubtype="10" fill="hold" nodeType="clickEffect">
                                  <p:stCondLst>
                                    <p:cond delay="0"/>
                                  </p:stCondLst>
                                  <p:childTnLst>
                                    <p:set>
                                      <p:cBhvr>
                                        <p:cTn id="531" dur="1" fill="hold">
                                          <p:stCondLst>
                                            <p:cond delay="0"/>
                                          </p:stCondLst>
                                        </p:cTn>
                                        <p:tgtEl>
                                          <p:spTgt spid="150"/>
                                        </p:tgtEl>
                                        <p:attrNameLst>
                                          <p:attrName>style.visibility</p:attrName>
                                        </p:attrNameLst>
                                      </p:cBhvr>
                                      <p:to>
                                        <p:strVal val="visible"/>
                                      </p:to>
                                    </p:set>
                                    <p:animEffect transition="in" filter="blinds(horizontal)">
                                      <p:cBhvr>
                                        <p:cTn id="532" dur="500"/>
                                        <p:tgtEl>
                                          <p:spTgt spid="150"/>
                                        </p:tgtEl>
                                      </p:cBhvr>
                                    </p:animEffect>
                                  </p:childTnLst>
                                </p:cTn>
                              </p:par>
                            </p:childTnLst>
                          </p:cTn>
                        </p:par>
                      </p:childTnLst>
                    </p:cTn>
                  </p:par>
                  <p:par>
                    <p:cTn id="533" fill="hold">
                      <p:stCondLst>
                        <p:cond delay="indefinite"/>
                      </p:stCondLst>
                      <p:childTnLst>
                        <p:par>
                          <p:cTn id="534" fill="hold">
                            <p:stCondLst>
                              <p:cond delay="0"/>
                            </p:stCondLst>
                            <p:childTnLst>
                              <p:par>
                                <p:cTn id="535" presetID="3" presetClass="entr" presetSubtype="10" fill="hold" nodeType="clickEffect">
                                  <p:stCondLst>
                                    <p:cond delay="0"/>
                                  </p:stCondLst>
                                  <p:childTnLst>
                                    <p:set>
                                      <p:cBhvr>
                                        <p:cTn id="536" dur="1" fill="hold">
                                          <p:stCondLst>
                                            <p:cond delay="0"/>
                                          </p:stCondLst>
                                        </p:cTn>
                                        <p:tgtEl>
                                          <p:spTgt spid="151"/>
                                        </p:tgtEl>
                                        <p:attrNameLst>
                                          <p:attrName>style.visibility</p:attrName>
                                        </p:attrNameLst>
                                      </p:cBhvr>
                                      <p:to>
                                        <p:strVal val="visible"/>
                                      </p:to>
                                    </p:set>
                                    <p:animEffect transition="in" filter="blinds(horizontal)">
                                      <p:cBhvr>
                                        <p:cTn id="537" dur="5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1" grpId="1" animBg="1"/>
      <p:bldP spid="71" grpId="2" animBg="1"/>
      <p:bldP spid="72" grpId="0"/>
      <p:bldP spid="73" grpId="0" animBg="1"/>
      <p:bldP spid="73" grpId="1" animBg="1"/>
      <p:bldP spid="73" grpId="2" animBg="1"/>
      <p:bldP spid="74" grpId="0"/>
      <p:bldP spid="75" grpId="0" animBg="1"/>
      <p:bldP spid="75" grpId="1" animBg="1"/>
      <p:bldP spid="75" grpId="2" animBg="1"/>
      <p:bldP spid="76" grpId="0"/>
      <p:bldP spid="77" grpId="0" animBg="1"/>
      <p:bldP spid="77" grpId="1" animBg="1"/>
      <p:bldP spid="77" grpId="2" animBg="1"/>
      <p:bldP spid="78" grpId="0" animBg="1"/>
      <p:bldP spid="78" grpId="1" animBg="1"/>
      <p:bldP spid="78" grpId="2" animBg="1"/>
      <p:bldP spid="79" grpId="0"/>
      <p:bldP spid="80" grpId="0" animBg="1"/>
      <p:bldP spid="80" grpId="1" animBg="1"/>
      <p:bldP spid="80" grpId="2" animBg="1"/>
      <p:bldP spid="81" grpId="0"/>
      <p:bldP spid="82" grpId="0" animBg="1"/>
      <p:bldP spid="82" grpId="1" animBg="1"/>
      <p:bldP spid="82" grpId="2" animBg="1"/>
      <p:bldP spid="83" grpId="0"/>
      <p:bldP spid="84" grpId="0" animBg="1"/>
      <p:bldP spid="84" grpId="1" animBg="1"/>
      <p:bldP spid="84" grpId="2" animBg="1"/>
      <p:bldP spid="85" grpId="0" animBg="1"/>
      <p:bldP spid="85" grpId="1" animBg="1"/>
      <p:bldP spid="85" grpId="2" animBg="1"/>
      <p:bldP spid="86" grpId="0"/>
      <p:bldP spid="87" grpId="0" animBg="1"/>
      <p:bldP spid="87" grpId="1" animBg="1"/>
      <p:bldP spid="87" grpId="2" animBg="1"/>
      <p:bldP spid="88" grpId="0" animBg="1"/>
      <p:bldP spid="88" grpId="1" animBg="1"/>
      <p:bldP spid="88" grpId="2" animBg="1"/>
      <p:bldP spid="89" grpId="0"/>
      <p:bldP spid="90" grpId="0" animBg="1"/>
      <p:bldP spid="90" grpId="1" animBg="1"/>
      <p:bldP spid="90" grpId="2" animBg="1"/>
      <p:bldP spid="91" grpId="0"/>
      <p:bldP spid="92" grpId="0" animBg="1"/>
      <p:bldP spid="92" grpId="1" animBg="1"/>
      <p:bldP spid="92" grpId="2" animBg="1"/>
      <p:bldP spid="93" grpId="0" animBg="1"/>
      <p:bldP spid="93" grpId="1" animBg="1"/>
      <p:bldP spid="93" grpId="2" animBg="1"/>
      <p:bldP spid="94" grpId="0"/>
      <p:bldP spid="95" grpId="0" animBg="1"/>
      <p:bldP spid="95" grpId="1" animBg="1"/>
      <p:bldP spid="95" grpId="2" animBg="1"/>
      <p:bldP spid="96" grpId="0" animBg="1"/>
      <p:bldP spid="96" grpId="1" animBg="1"/>
      <p:bldP spid="96" grpId="2" animBg="1"/>
      <p:bldP spid="97" grpId="0"/>
      <p:bldP spid="100" grpId="0" animBg="1"/>
      <p:bldP spid="100" grpId="1" animBg="1"/>
      <p:bldP spid="100" grpId="2" animBg="1"/>
      <p:bldP spid="101" grpId="0" animBg="1"/>
      <p:bldP spid="101" grpId="1" animBg="1"/>
      <p:bldP spid="101" grpId="2" animBg="1"/>
      <p:bldP spid="102" grpId="0"/>
      <p:bldP spid="103" grpId="0" animBg="1"/>
      <p:bldP spid="103" grpId="1" animBg="1"/>
      <p:bldP spid="103" grpId="2" animBg="1"/>
      <p:bldP spid="104" grpId="0"/>
      <p:bldP spid="116" grpId="0" animBg="1"/>
      <p:bldP spid="116" grpId="1" animBg="1"/>
      <p:bldP spid="116" grpId="2" animBg="1"/>
      <p:bldP spid="117" grpId="0"/>
      <p:bldP spid="118" grpId="0" animBg="1"/>
      <p:bldP spid="118" grpId="1" animBg="1"/>
      <p:bldP spid="118" grpId="2" animBg="1"/>
      <p:bldP spid="119" grpId="0" animBg="1"/>
      <p:bldP spid="119" grpId="1" animBg="1"/>
      <p:bldP spid="119" grpId="2" animBg="1"/>
      <p:bldP spid="120" grpId="0"/>
      <p:bldP spid="121" grpId="0" animBg="1"/>
      <p:bldP spid="121" grpId="1" animBg="1"/>
      <p:bldP spid="121" grpId="2" animBg="1"/>
      <p:bldP spid="122" grpId="0" animBg="1"/>
      <p:bldP spid="122" grpId="1" animBg="1"/>
      <p:bldP spid="122" grpId="2" animBg="1"/>
      <p:bldP spid="123" grpId="0"/>
      <p:bldP spid="124" grpId="0" animBg="1"/>
      <p:bldP spid="124" grpId="1" animBg="1"/>
      <p:bldP spid="124" grpId="2" animBg="1"/>
      <p:bldP spid="125" grpId="0" animBg="1"/>
      <p:bldP spid="125" grpId="1" animBg="1"/>
      <p:bldP spid="125" grpId="2" animBg="1"/>
      <p:bldP spid="126" grpId="0"/>
      <p:bldP spid="127" grpId="0" animBg="1"/>
      <p:bldP spid="127" grpId="1" animBg="1"/>
      <p:bldP spid="127" grpId="2" animBg="1"/>
      <p:bldP spid="128" grpId="0" animBg="1"/>
      <p:bldP spid="128" grpId="1" animBg="1"/>
      <p:bldP spid="128" grpId="2" animBg="1"/>
      <p:bldP spid="129" grpId="0"/>
      <p:bldP spid="130" grpId="0" animBg="1"/>
      <p:bldP spid="130" grpId="1" animBg="1"/>
      <p:bldP spid="130" grpId="2" animBg="1"/>
      <p:bldP spid="131" grpId="0" animBg="1"/>
      <p:bldP spid="131" grpId="1" animBg="1"/>
      <p:bldP spid="131" grpId="2" animBg="1"/>
      <p:bldP spid="132" grpId="0"/>
      <p:bldP spid="133" grpId="0" animBg="1"/>
      <p:bldP spid="133" grpId="1" animBg="1"/>
      <p:bldP spid="133" grpId="2" animBg="1"/>
      <p:bldP spid="134" grpId="0" animBg="1"/>
      <p:bldP spid="134" grpId="1" animBg="1"/>
      <p:bldP spid="134" grpId="2" animBg="1"/>
      <p:bldP spid="135" grpId="0"/>
      <p:bldP spid="136" grpId="0" animBg="1"/>
      <p:bldP spid="136" grpId="1" animBg="1"/>
      <p:bldP spid="136" grpId="2" animBg="1"/>
      <p:bldP spid="137" grpId="0"/>
      <p:bldP spid="138" grpId="0" animBg="1"/>
      <p:bldP spid="138" grpId="1" animBg="1"/>
      <p:bldP spid="138" grpId="2" animBg="1"/>
      <p:bldP spid="139" grpId="0"/>
      <p:bldP spid="140" grpId="0" animBg="1"/>
      <p:bldP spid="140" grpId="1" animBg="1"/>
      <p:bldP spid="140" grpId="2" animBg="1"/>
      <p:bldP spid="141" grpId="0" animBg="1"/>
      <p:bldP spid="141" grpId="1" animBg="1"/>
      <p:bldP spid="141" grpId="2" animBg="1"/>
      <p:bldP spid="142" grpId="0"/>
      <p:bldP spid="143" grpId="0" animBg="1"/>
      <p:bldP spid="143" grpId="1" animBg="1"/>
      <p:bldP spid="143" grpId="2" animBg="1"/>
      <p:bldP spid="144" grpId="0" animBg="1"/>
      <p:bldP spid="144" grpId="1" animBg="1"/>
      <p:bldP spid="144" grpId="2" animBg="1"/>
      <p:bldP spid="145" grpId="0"/>
      <p:bldP spid="146" grpId="0" animBg="1"/>
      <p:bldP spid="146" grpId="1" animBg="1"/>
      <p:bldP spid="146" grpId="2" animBg="1"/>
      <p:bldP spid="147" grpId="0" animBg="1"/>
      <p:bldP spid="147" grpId="1" animBg="1"/>
      <p:bldP spid="147" grpId="2" animBg="1"/>
      <p:bldP spid="148" grpId="0"/>
      <p:bldP spid="1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2200" dirty="0" smtClean="0"/>
              <a:t>Challenge: Jack can only travel East or South to get to work.  Given the following obstacles, how many pathways are there from “A” to “B”?</a:t>
            </a:r>
            <a:endParaRPr lang="en-CA" sz="2200" dirty="0"/>
          </a:p>
        </p:txBody>
      </p:sp>
      <p:grpSp>
        <p:nvGrpSpPr>
          <p:cNvPr id="17411" name="Group 197"/>
          <p:cNvGrpSpPr>
            <a:grpSpLocks/>
          </p:cNvGrpSpPr>
          <p:nvPr/>
        </p:nvGrpSpPr>
        <p:grpSpPr bwMode="auto">
          <a:xfrm>
            <a:off x="355600" y="1508125"/>
            <a:ext cx="3098800" cy="2746375"/>
            <a:chOff x="571875" y="1735393"/>
            <a:chExt cx="5048994" cy="4479388"/>
          </a:xfrm>
        </p:grpSpPr>
        <p:sp>
          <p:nvSpPr>
            <p:cNvPr id="5" name="Rectangle 4"/>
            <p:cNvSpPr/>
            <p:nvPr/>
          </p:nvSpPr>
          <p:spPr>
            <a:xfrm rot="5400000">
              <a:off x="2849168" y="-500504"/>
              <a:ext cx="362494" cy="485500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 name="Rectangle 5"/>
            <p:cNvSpPr/>
            <p:nvPr/>
          </p:nvSpPr>
          <p:spPr>
            <a:xfrm>
              <a:off x="605501" y="1815660"/>
              <a:ext cx="362120" cy="41557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 name="Rectangle 6"/>
            <p:cNvSpPr/>
            <p:nvPr/>
          </p:nvSpPr>
          <p:spPr>
            <a:xfrm>
              <a:off x="2154859" y="1766464"/>
              <a:ext cx="364708" cy="41764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 name="Rectangle 7"/>
            <p:cNvSpPr/>
            <p:nvPr/>
          </p:nvSpPr>
          <p:spPr>
            <a:xfrm rot="5400000">
              <a:off x="2849167" y="864026"/>
              <a:ext cx="365084" cy="485241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 name="Rectangle 8"/>
            <p:cNvSpPr/>
            <p:nvPr/>
          </p:nvSpPr>
          <p:spPr>
            <a:xfrm>
              <a:off x="3706804" y="1743162"/>
              <a:ext cx="362120" cy="411948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 name="Rectangle 9"/>
            <p:cNvSpPr/>
            <p:nvPr/>
          </p:nvSpPr>
          <p:spPr>
            <a:xfrm>
              <a:off x="975381" y="3477953"/>
              <a:ext cx="1171719"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 name="Rectangle 10"/>
            <p:cNvSpPr/>
            <p:nvPr/>
          </p:nvSpPr>
          <p:spPr>
            <a:xfrm rot="5400000">
              <a:off x="2819421" y="2260885"/>
              <a:ext cx="365084" cy="478257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 name="Rectangle 11"/>
            <p:cNvSpPr/>
            <p:nvPr/>
          </p:nvSpPr>
          <p:spPr>
            <a:xfrm>
              <a:off x="2514393" y="3483132"/>
              <a:ext cx="1169132"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 name="Rectangle 12"/>
            <p:cNvSpPr/>
            <p:nvPr/>
          </p:nvSpPr>
          <p:spPr>
            <a:xfrm>
              <a:off x="4079270" y="3488310"/>
              <a:ext cx="1169132"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 name="Rectangle 13"/>
            <p:cNvSpPr/>
            <p:nvPr/>
          </p:nvSpPr>
          <p:spPr>
            <a:xfrm>
              <a:off x="5256163" y="1748340"/>
              <a:ext cx="364706" cy="446385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904" name="Group 42"/>
            <p:cNvGrpSpPr>
              <a:grpSpLocks/>
            </p:cNvGrpSpPr>
            <p:nvPr/>
          </p:nvGrpSpPr>
          <p:grpSpPr bwMode="auto">
            <a:xfrm>
              <a:off x="2600239" y="2160897"/>
              <a:ext cx="560317" cy="573003"/>
              <a:chOff x="2636099" y="1645427"/>
              <a:chExt cx="560317" cy="573003"/>
            </a:xfrm>
          </p:grpSpPr>
          <p:sp>
            <p:nvSpPr>
              <p:cNvPr id="120" name="Oval 43"/>
              <p:cNvSpPr/>
              <p:nvPr/>
            </p:nvSpPr>
            <p:spPr>
              <a:xfrm>
                <a:off x="2635610" y="1732594"/>
                <a:ext cx="269004" cy="24597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1" name="Oval 44"/>
              <p:cNvSpPr/>
              <p:nvPr/>
            </p:nvSpPr>
            <p:spPr>
              <a:xfrm>
                <a:off x="2788219" y="1644559"/>
                <a:ext cx="269004" cy="240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2" name="Oval 45"/>
              <p:cNvSpPr/>
              <p:nvPr/>
            </p:nvSpPr>
            <p:spPr>
              <a:xfrm>
                <a:off x="2927894" y="1730005"/>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3" name="Oval 46"/>
              <p:cNvSpPr/>
              <p:nvPr/>
            </p:nvSpPr>
            <p:spPr>
              <a:xfrm>
                <a:off x="2702861" y="1828396"/>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4" name="Oval 47"/>
              <p:cNvSpPr/>
              <p:nvPr/>
            </p:nvSpPr>
            <p:spPr>
              <a:xfrm>
                <a:off x="2896855" y="1875003"/>
                <a:ext cx="269004" cy="240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5" name="Isosceles Triangle 48"/>
              <p:cNvSpPr/>
              <p:nvPr/>
            </p:nvSpPr>
            <p:spPr>
              <a:xfrm>
                <a:off x="2852883" y="1937144"/>
                <a:ext cx="93117" cy="2822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905" name="Group 14"/>
            <p:cNvGrpSpPr>
              <a:grpSpLocks/>
            </p:cNvGrpSpPr>
            <p:nvPr/>
          </p:nvGrpSpPr>
          <p:grpSpPr bwMode="auto">
            <a:xfrm>
              <a:off x="2958969" y="2075184"/>
              <a:ext cx="560317" cy="574591"/>
              <a:chOff x="2636242" y="1644879"/>
              <a:chExt cx="560317" cy="574591"/>
            </a:xfrm>
          </p:grpSpPr>
          <p:sp>
            <p:nvSpPr>
              <p:cNvPr id="114" name="Oval 8"/>
              <p:cNvSpPr/>
              <p:nvPr/>
            </p:nvSpPr>
            <p:spPr>
              <a:xfrm>
                <a:off x="2636558" y="1734901"/>
                <a:ext cx="269004" cy="240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5" name="Oval 9"/>
              <p:cNvSpPr/>
              <p:nvPr/>
            </p:nvSpPr>
            <p:spPr>
              <a:xfrm>
                <a:off x="2789165" y="1644279"/>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6" name="Oval 10"/>
              <p:cNvSpPr/>
              <p:nvPr/>
            </p:nvSpPr>
            <p:spPr>
              <a:xfrm>
                <a:off x="2928841" y="1729723"/>
                <a:ext cx="269004" cy="240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7" name="Oval 11"/>
              <p:cNvSpPr/>
              <p:nvPr/>
            </p:nvSpPr>
            <p:spPr>
              <a:xfrm>
                <a:off x="2703809" y="1828114"/>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8" name="Oval 12"/>
              <p:cNvSpPr/>
              <p:nvPr/>
            </p:nvSpPr>
            <p:spPr>
              <a:xfrm>
                <a:off x="2897802" y="1872132"/>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9" name="Isosceles Triangle 13"/>
              <p:cNvSpPr/>
              <p:nvPr/>
            </p:nvSpPr>
            <p:spPr>
              <a:xfrm>
                <a:off x="2853831" y="1936862"/>
                <a:ext cx="93117" cy="28222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cxnSp>
          <p:nvCxnSpPr>
            <p:cNvPr id="17" name="Straight Connector 16"/>
            <p:cNvCxnSpPr/>
            <p:nvPr/>
          </p:nvCxnSpPr>
          <p:spPr>
            <a:xfrm rot="16200000" flipH="1">
              <a:off x="529934" y="3906473"/>
              <a:ext cx="3591277"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163438" y="3980273"/>
              <a:ext cx="3430744" cy="12934"/>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510850" y="3969909"/>
              <a:ext cx="3806185"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016831" y="3880587"/>
              <a:ext cx="3578332" cy="12932"/>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62449" y="1911461"/>
              <a:ext cx="4293714"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rot="5400000">
              <a:off x="2818129" y="3639660"/>
              <a:ext cx="362494" cy="478774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23" name="Straight Connector 22"/>
            <p:cNvCxnSpPr/>
            <p:nvPr/>
          </p:nvCxnSpPr>
          <p:spPr>
            <a:xfrm rot="10800000" flipH="1" flipV="1">
              <a:off x="621021" y="6020589"/>
              <a:ext cx="4986916" cy="258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91284" y="2118601"/>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691284" y="2242884"/>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706804" y="5707290"/>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706804" y="5831573"/>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139339" y="5707290"/>
              <a:ext cx="39057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139339" y="5831573"/>
              <a:ext cx="39057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574462" y="5707290"/>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574462" y="5831573"/>
              <a:ext cx="3879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139339" y="2131548"/>
              <a:ext cx="39057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139339" y="2255831"/>
              <a:ext cx="39057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967622" y="2110834"/>
              <a:ext cx="1171718"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924" name="Group 7"/>
            <p:cNvGrpSpPr>
              <a:grpSpLocks/>
            </p:cNvGrpSpPr>
            <p:nvPr/>
          </p:nvGrpSpPr>
          <p:grpSpPr bwMode="auto">
            <a:xfrm>
              <a:off x="941514" y="2111692"/>
              <a:ext cx="565078" cy="353961"/>
              <a:chOff x="5486877" y="1520464"/>
              <a:chExt cx="1237790" cy="663115"/>
            </a:xfrm>
          </p:grpSpPr>
          <p:sp>
            <p:nvSpPr>
              <p:cNvPr id="111" name="Rectangle 4"/>
              <p:cNvSpPr/>
              <p:nvPr/>
            </p:nvSpPr>
            <p:spPr>
              <a:xfrm>
                <a:off x="5634721" y="1839005"/>
                <a:ext cx="940529" cy="339551"/>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2" name="Isosceles Triangle 5"/>
              <p:cNvSpPr/>
              <p:nvPr/>
            </p:nvSpPr>
            <p:spPr>
              <a:xfrm>
                <a:off x="5487409" y="1518857"/>
                <a:ext cx="1235152" cy="320148"/>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3" name="Rectangle 6"/>
              <p:cNvSpPr/>
              <p:nvPr/>
            </p:nvSpPr>
            <p:spPr>
              <a:xfrm>
                <a:off x="5748037" y="1936019"/>
                <a:ext cx="181307" cy="24738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36" name="Rectangle 35"/>
            <p:cNvSpPr/>
            <p:nvPr/>
          </p:nvSpPr>
          <p:spPr>
            <a:xfrm>
              <a:off x="4081858" y="2118601"/>
              <a:ext cx="1171718" cy="98391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7" name="Rectangle 36"/>
            <p:cNvSpPr/>
            <p:nvPr/>
          </p:nvSpPr>
          <p:spPr>
            <a:xfrm>
              <a:off x="2532499" y="2116012"/>
              <a:ext cx="1169132"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 name="Rectangle 37"/>
            <p:cNvSpPr/>
            <p:nvPr/>
          </p:nvSpPr>
          <p:spPr>
            <a:xfrm>
              <a:off x="967622" y="4855430"/>
              <a:ext cx="1171718" cy="978733"/>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9" name="Rectangle 33"/>
            <p:cNvSpPr/>
            <p:nvPr/>
          </p:nvSpPr>
          <p:spPr>
            <a:xfrm>
              <a:off x="2532499" y="4858018"/>
              <a:ext cx="1169132" cy="981323"/>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 name="Rectangle 39"/>
            <p:cNvSpPr/>
            <p:nvPr/>
          </p:nvSpPr>
          <p:spPr>
            <a:xfrm>
              <a:off x="4068924" y="4850251"/>
              <a:ext cx="1171719" cy="9813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930" name="Group 15"/>
            <p:cNvGrpSpPr>
              <a:grpSpLocks/>
            </p:cNvGrpSpPr>
            <p:nvPr/>
          </p:nvGrpSpPr>
          <p:grpSpPr bwMode="auto">
            <a:xfrm>
              <a:off x="1308178" y="2268831"/>
              <a:ext cx="560317" cy="573003"/>
              <a:chOff x="2634954" y="1645785"/>
              <a:chExt cx="560317" cy="573003"/>
            </a:xfrm>
          </p:grpSpPr>
          <p:sp>
            <p:nvSpPr>
              <p:cNvPr id="85" name="Oval 84"/>
              <p:cNvSpPr/>
              <p:nvPr/>
            </p:nvSpPr>
            <p:spPr>
              <a:xfrm>
                <a:off x="2635826" y="1733765"/>
                <a:ext cx="266417"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Oval 85"/>
              <p:cNvSpPr/>
              <p:nvPr/>
            </p:nvSpPr>
            <p:spPr>
              <a:xfrm>
                <a:off x="2928108" y="1731177"/>
                <a:ext cx="266418" cy="240799"/>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7" name="Isosceles Triangle 86"/>
              <p:cNvSpPr/>
              <p:nvPr/>
            </p:nvSpPr>
            <p:spPr>
              <a:xfrm>
                <a:off x="2850511" y="1935726"/>
                <a:ext cx="93117" cy="28222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8" name="Oval 87"/>
              <p:cNvSpPr/>
              <p:nvPr/>
            </p:nvSpPr>
            <p:spPr>
              <a:xfrm>
                <a:off x="2788433" y="1645731"/>
                <a:ext cx="266418" cy="240800"/>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9" name="Oval 88"/>
              <p:cNvSpPr/>
              <p:nvPr/>
            </p:nvSpPr>
            <p:spPr>
              <a:xfrm>
                <a:off x="2703077" y="1829568"/>
                <a:ext cx="269004" cy="240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90" name="Oval 89"/>
              <p:cNvSpPr/>
              <p:nvPr/>
            </p:nvSpPr>
            <p:spPr>
              <a:xfrm>
                <a:off x="2894483" y="1819211"/>
                <a:ext cx="269004" cy="240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931" name="Group 49"/>
            <p:cNvGrpSpPr>
              <a:grpSpLocks/>
            </p:cNvGrpSpPr>
            <p:nvPr/>
          </p:nvGrpSpPr>
          <p:grpSpPr bwMode="auto">
            <a:xfrm>
              <a:off x="1636749" y="2030741"/>
              <a:ext cx="560316" cy="573003"/>
              <a:chOff x="2636313" y="1645260"/>
              <a:chExt cx="560316" cy="573003"/>
            </a:xfrm>
          </p:grpSpPr>
          <p:sp>
            <p:nvSpPr>
              <p:cNvPr id="79" name="Oval 78"/>
              <p:cNvSpPr/>
              <p:nvPr/>
            </p:nvSpPr>
            <p:spPr>
              <a:xfrm>
                <a:off x="2637108" y="1733120"/>
                <a:ext cx="266418"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0" name="Oval 79"/>
              <p:cNvSpPr/>
              <p:nvPr/>
            </p:nvSpPr>
            <p:spPr>
              <a:xfrm>
                <a:off x="2929392" y="1730531"/>
                <a:ext cx="266416" cy="240799"/>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1" name="Isosceles Triangle 80"/>
              <p:cNvSpPr/>
              <p:nvPr/>
            </p:nvSpPr>
            <p:spPr>
              <a:xfrm>
                <a:off x="2851794" y="1935081"/>
                <a:ext cx="93117" cy="28222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2" name="Oval 81"/>
              <p:cNvSpPr/>
              <p:nvPr/>
            </p:nvSpPr>
            <p:spPr>
              <a:xfrm>
                <a:off x="2789717" y="1645085"/>
                <a:ext cx="266416" cy="240800"/>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3" name="Oval 82"/>
              <p:cNvSpPr/>
              <p:nvPr/>
            </p:nvSpPr>
            <p:spPr>
              <a:xfrm>
                <a:off x="2704359" y="1828923"/>
                <a:ext cx="269004" cy="240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4" name="Oval 83"/>
              <p:cNvSpPr/>
              <p:nvPr/>
            </p:nvSpPr>
            <p:spPr>
              <a:xfrm>
                <a:off x="2895765" y="1818566"/>
                <a:ext cx="269004" cy="2407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932" name="Group 160"/>
            <p:cNvGrpSpPr>
              <a:grpSpLocks/>
            </p:cNvGrpSpPr>
            <p:nvPr/>
          </p:nvGrpSpPr>
          <p:grpSpPr bwMode="auto">
            <a:xfrm>
              <a:off x="2455795" y="2070422"/>
              <a:ext cx="560316" cy="574591"/>
              <a:chOff x="2635089" y="1644599"/>
              <a:chExt cx="560316" cy="574591"/>
            </a:xfrm>
          </p:grpSpPr>
          <p:sp>
            <p:nvSpPr>
              <p:cNvPr id="73" name="Oval 72"/>
              <p:cNvSpPr/>
              <p:nvPr/>
            </p:nvSpPr>
            <p:spPr>
              <a:xfrm>
                <a:off x="2634196" y="1734205"/>
                <a:ext cx="269004" cy="240800"/>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Oval 73"/>
              <p:cNvSpPr/>
              <p:nvPr/>
            </p:nvSpPr>
            <p:spPr>
              <a:xfrm>
                <a:off x="2926480" y="1729027"/>
                <a:ext cx="269004" cy="240800"/>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5" name="Isosceles Triangle 74"/>
              <p:cNvSpPr/>
              <p:nvPr/>
            </p:nvSpPr>
            <p:spPr>
              <a:xfrm>
                <a:off x="2851468" y="1936166"/>
                <a:ext cx="93117" cy="28222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6" name="Oval 75"/>
              <p:cNvSpPr/>
              <p:nvPr/>
            </p:nvSpPr>
            <p:spPr>
              <a:xfrm>
                <a:off x="2786805" y="1643583"/>
                <a:ext cx="269004"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7" name="Oval 76"/>
              <p:cNvSpPr/>
              <p:nvPr/>
            </p:nvSpPr>
            <p:spPr>
              <a:xfrm>
                <a:off x="2701447" y="1827418"/>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8" name="Oval 77"/>
              <p:cNvSpPr/>
              <p:nvPr/>
            </p:nvSpPr>
            <p:spPr>
              <a:xfrm>
                <a:off x="2895441" y="1817061"/>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933" name="Group 167"/>
            <p:cNvGrpSpPr>
              <a:grpSpLocks/>
            </p:cNvGrpSpPr>
            <p:nvPr/>
          </p:nvGrpSpPr>
          <p:grpSpPr bwMode="auto">
            <a:xfrm>
              <a:off x="3241508" y="1954552"/>
              <a:ext cx="560317" cy="573003"/>
              <a:chOff x="2636390" y="1645270"/>
              <a:chExt cx="560317" cy="573003"/>
            </a:xfrm>
          </p:grpSpPr>
          <p:sp>
            <p:nvSpPr>
              <p:cNvPr id="67" name="Oval 66"/>
              <p:cNvSpPr/>
              <p:nvPr/>
            </p:nvSpPr>
            <p:spPr>
              <a:xfrm>
                <a:off x="2636102" y="1734232"/>
                <a:ext cx="269004"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8" name="Oval 67"/>
              <p:cNvSpPr/>
              <p:nvPr/>
            </p:nvSpPr>
            <p:spPr>
              <a:xfrm>
                <a:off x="2928386" y="1731642"/>
                <a:ext cx="269004" cy="240800"/>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69" name="Isosceles Triangle 68"/>
              <p:cNvSpPr/>
              <p:nvPr/>
            </p:nvSpPr>
            <p:spPr>
              <a:xfrm>
                <a:off x="2853374" y="1936193"/>
                <a:ext cx="93117" cy="2822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0" name="Oval 69"/>
              <p:cNvSpPr/>
              <p:nvPr/>
            </p:nvSpPr>
            <p:spPr>
              <a:xfrm>
                <a:off x="2788710" y="1646198"/>
                <a:ext cx="269004" cy="24079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1" name="Oval 70"/>
              <p:cNvSpPr/>
              <p:nvPr/>
            </p:nvSpPr>
            <p:spPr>
              <a:xfrm>
                <a:off x="2703353" y="1830033"/>
                <a:ext cx="269004" cy="240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2" name="Oval 71"/>
              <p:cNvSpPr/>
              <p:nvPr/>
            </p:nvSpPr>
            <p:spPr>
              <a:xfrm>
                <a:off x="2897347" y="1819676"/>
                <a:ext cx="269004" cy="240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934" name="Group 174"/>
            <p:cNvGrpSpPr>
              <a:grpSpLocks/>
            </p:cNvGrpSpPr>
            <p:nvPr/>
          </p:nvGrpSpPr>
          <p:grpSpPr bwMode="auto">
            <a:xfrm>
              <a:off x="4052618" y="2375178"/>
              <a:ext cx="560316" cy="574591"/>
              <a:chOff x="2636194" y="1644555"/>
              <a:chExt cx="560316" cy="574591"/>
            </a:xfrm>
          </p:grpSpPr>
          <p:sp>
            <p:nvSpPr>
              <p:cNvPr id="61" name="Oval 60"/>
              <p:cNvSpPr/>
              <p:nvPr/>
            </p:nvSpPr>
            <p:spPr>
              <a:xfrm>
                <a:off x="2636981" y="1734936"/>
                <a:ext cx="266418" cy="240800"/>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 name="Oval 61"/>
              <p:cNvSpPr/>
              <p:nvPr/>
            </p:nvSpPr>
            <p:spPr>
              <a:xfrm>
                <a:off x="2929264" y="1729758"/>
                <a:ext cx="266416" cy="240800"/>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63" name="Isosceles Triangle 62"/>
              <p:cNvSpPr/>
              <p:nvPr/>
            </p:nvSpPr>
            <p:spPr>
              <a:xfrm>
                <a:off x="2851667" y="1936897"/>
                <a:ext cx="93117" cy="28222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4" name="Oval 63"/>
              <p:cNvSpPr/>
              <p:nvPr/>
            </p:nvSpPr>
            <p:spPr>
              <a:xfrm>
                <a:off x="2789590" y="1644314"/>
                <a:ext cx="266416"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65" name="Oval 64"/>
              <p:cNvSpPr/>
              <p:nvPr/>
            </p:nvSpPr>
            <p:spPr>
              <a:xfrm>
                <a:off x="2704232" y="1828149"/>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66" name="Oval 65"/>
              <p:cNvSpPr/>
              <p:nvPr/>
            </p:nvSpPr>
            <p:spPr>
              <a:xfrm>
                <a:off x="2895638" y="1817792"/>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935" name="Group 38"/>
            <p:cNvGrpSpPr>
              <a:grpSpLocks/>
            </p:cNvGrpSpPr>
            <p:nvPr/>
          </p:nvGrpSpPr>
          <p:grpSpPr bwMode="auto">
            <a:xfrm>
              <a:off x="985958" y="3460871"/>
              <a:ext cx="565078" cy="353961"/>
              <a:chOff x="5486045" y="1520445"/>
              <a:chExt cx="1237790" cy="663115"/>
            </a:xfrm>
          </p:grpSpPr>
          <p:sp>
            <p:nvSpPr>
              <p:cNvPr id="58" name="Rectangle 39"/>
              <p:cNvSpPr/>
              <p:nvPr/>
            </p:nvSpPr>
            <p:spPr>
              <a:xfrm>
                <a:off x="5632850" y="1838637"/>
                <a:ext cx="946197" cy="339551"/>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59" name="Isosceles Triangle 40"/>
              <p:cNvSpPr/>
              <p:nvPr/>
            </p:nvSpPr>
            <p:spPr>
              <a:xfrm>
                <a:off x="5485538" y="1518489"/>
                <a:ext cx="1240820" cy="320148"/>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 name="Rectangle 41"/>
              <p:cNvSpPr/>
              <p:nvPr/>
            </p:nvSpPr>
            <p:spPr>
              <a:xfrm>
                <a:off x="5746167" y="1935652"/>
                <a:ext cx="186974" cy="24738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48" name="Flowchart: Document 47"/>
            <p:cNvSpPr/>
            <p:nvPr/>
          </p:nvSpPr>
          <p:spPr>
            <a:xfrm>
              <a:off x="1115056" y="3951784"/>
              <a:ext cx="550941" cy="365084"/>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937" name="Group 182"/>
            <p:cNvGrpSpPr>
              <a:grpSpLocks/>
            </p:cNvGrpSpPr>
            <p:nvPr/>
          </p:nvGrpSpPr>
          <p:grpSpPr bwMode="auto">
            <a:xfrm>
              <a:off x="1578019" y="3518011"/>
              <a:ext cx="560317" cy="574591"/>
              <a:chOff x="2635854" y="1644388"/>
              <a:chExt cx="560317" cy="574591"/>
            </a:xfrm>
          </p:grpSpPr>
          <p:sp>
            <p:nvSpPr>
              <p:cNvPr id="52" name="Oval 51"/>
              <p:cNvSpPr/>
              <p:nvPr/>
            </p:nvSpPr>
            <p:spPr>
              <a:xfrm>
                <a:off x="2635888" y="1733792"/>
                <a:ext cx="269004" cy="240798"/>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 name="Oval 52"/>
              <p:cNvSpPr/>
              <p:nvPr/>
            </p:nvSpPr>
            <p:spPr>
              <a:xfrm>
                <a:off x="2928171" y="1728614"/>
                <a:ext cx="269004" cy="240798"/>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54" name="Isosceles Triangle 53"/>
              <p:cNvSpPr/>
              <p:nvPr/>
            </p:nvSpPr>
            <p:spPr>
              <a:xfrm>
                <a:off x="2853161" y="1935753"/>
                <a:ext cx="93117" cy="28222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 name="Oval 54"/>
              <p:cNvSpPr/>
              <p:nvPr/>
            </p:nvSpPr>
            <p:spPr>
              <a:xfrm>
                <a:off x="2788495" y="1643168"/>
                <a:ext cx="269004" cy="243389"/>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56" name="Oval 55"/>
              <p:cNvSpPr/>
              <p:nvPr/>
            </p:nvSpPr>
            <p:spPr>
              <a:xfrm>
                <a:off x="2703139" y="1827005"/>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57" name="Oval 56"/>
              <p:cNvSpPr/>
              <p:nvPr/>
            </p:nvSpPr>
            <p:spPr>
              <a:xfrm>
                <a:off x="2897132" y="1816648"/>
                <a:ext cx="269004" cy="24338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50" name="5-Point Star 49"/>
            <p:cNvSpPr/>
            <p:nvPr/>
          </p:nvSpPr>
          <p:spPr>
            <a:xfrm>
              <a:off x="571875" y="1735393"/>
              <a:ext cx="483690" cy="450528"/>
            </a:xfrm>
            <a:prstGeom prst="star5">
              <a:avLst/>
            </a:prstGeom>
            <a:solidFill>
              <a:srgbClr val="11C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5-Point Star 50"/>
            <p:cNvSpPr/>
            <p:nvPr/>
          </p:nvSpPr>
          <p:spPr>
            <a:xfrm>
              <a:off x="5235470" y="5813449"/>
              <a:ext cx="349187" cy="308119"/>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412" name="Group 197"/>
          <p:cNvGrpSpPr>
            <a:grpSpLocks/>
          </p:cNvGrpSpPr>
          <p:nvPr/>
        </p:nvGrpSpPr>
        <p:grpSpPr bwMode="auto">
          <a:xfrm>
            <a:off x="3213100" y="1516063"/>
            <a:ext cx="3095625" cy="2741612"/>
            <a:chOff x="574846" y="1743445"/>
            <a:chExt cx="5046023" cy="4471336"/>
          </a:xfrm>
        </p:grpSpPr>
        <p:sp>
          <p:nvSpPr>
            <p:cNvPr id="127" name="Rectangle 126"/>
            <p:cNvSpPr/>
            <p:nvPr/>
          </p:nvSpPr>
          <p:spPr>
            <a:xfrm rot="5400000">
              <a:off x="2849343" y="-499998"/>
              <a:ext cx="362471" cy="485453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Rectangle 127"/>
            <p:cNvSpPr/>
            <p:nvPr/>
          </p:nvSpPr>
          <p:spPr>
            <a:xfrm>
              <a:off x="605898" y="1815939"/>
              <a:ext cx="362279" cy="415546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9" name="Rectangle 128"/>
            <p:cNvSpPr/>
            <p:nvPr/>
          </p:nvSpPr>
          <p:spPr>
            <a:xfrm>
              <a:off x="2155934" y="1766746"/>
              <a:ext cx="362279" cy="417618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0" name="Rectangle 129"/>
            <p:cNvSpPr/>
            <p:nvPr/>
          </p:nvSpPr>
          <p:spPr>
            <a:xfrm rot="5400000">
              <a:off x="2849342" y="864445"/>
              <a:ext cx="365061" cy="485194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Rectangle 130"/>
            <p:cNvSpPr/>
            <p:nvPr/>
          </p:nvSpPr>
          <p:spPr>
            <a:xfrm>
              <a:off x="3705968" y="1743445"/>
              <a:ext cx="364867" cy="411922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2" name="Rectangle 131"/>
            <p:cNvSpPr/>
            <p:nvPr/>
          </p:nvSpPr>
          <p:spPr>
            <a:xfrm>
              <a:off x="975941" y="3478127"/>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3" name="Rectangle 132"/>
            <p:cNvSpPr/>
            <p:nvPr/>
          </p:nvSpPr>
          <p:spPr>
            <a:xfrm rot="5400000">
              <a:off x="2819582" y="2261235"/>
              <a:ext cx="365061" cy="47820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4" name="Rectangle 133"/>
            <p:cNvSpPr/>
            <p:nvPr/>
          </p:nvSpPr>
          <p:spPr>
            <a:xfrm>
              <a:off x="2515624" y="3483305"/>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5" name="Rectangle 134"/>
            <p:cNvSpPr/>
            <p:nvPr/>
          </p:nvSpPr>
          <p:spPr>
            <a:xfrm>
              <a:off x="4078597" y="3488483"/>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6" name="Rectangle 135"/>
            <p:cNvSpPr/>
            <p:nvPr/>
          </p:nvSpPr>
          <p:spPr>
            <a:xfrm>
              <a:off x="5258590" y="1748623"/>
              <a:ext cx="362279" cy="446357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785" name="Group 42"/>
            <p:cNvGrpSpPr>
              <a:grpSpLocks/>
            </p:cNvGrpSpPr>
            <p:nvPr/>
          </p:nvGrpSpPr>
          <p:grpSpPr bwMode="auto">
            <a:xfrm>
              <a:off x="2600239" y="2160897"/>
              <a:ext cx="560317" cy="573003"/>
              <a:chOff x="2636099" y="1645427"/>
              <a:chExt cx="560317" cy="573003"/>
            </a:xfrm>
          </p:grpSpPr>
          <p:sp>
            <p:nvSpPr>
              <p:cNvPr id="242" name="Oval 43"/>
              <p:cNvSpPr/>
              <p:nvPr/>
            </p:nvSpPr>
            <p:spPr>
              <a:xfrm>
                <a:off x="2636880" y="1732844"/>
                <a:ext cx="266533" cy="24596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3" name="Oval 44"/>
              <p:cNvSpPr/>
              <p:nvPr/>
            </p:nvSpPr>
            <p:spPr>
              <a:xfrm>
                <a:off x="2789554" y="1644815"/>
                <a:ext cx="266535"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4" name="Oval 45"/>
              <p:cNvSpPr/>
              <p:nvPr/>
            </p:nvSpPr>
            <p:spPr>
              <a:xfrm>
                <a:off x="2929290" y="1730256"/>
                <a:ext cx="266535"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5" name="Oval 46"/>
              <p:cNvSpPr/>
              <p:nvPr/>
            </p:nvSpPr>
            <p:spPr>
              <a:xfrm>
                <a:off x="2704160" y="1828641"/>
                <a:ext cx="269121"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6" name="Oval 47"/>
              <p:cNvSpPr/>
              <p:nvPr/>
            </p:nvSpPr>
            <p:spPr>
              <a:xfrm>
                <a:off x="2895650" y="1875244"/>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7" name="Isosceles Triangle 48"/>
              <p:cNvSpPr/>
              <p:nvPr/>
            </p:nvSpPr>
            <p:spPr>
              <a:xfrm>
                <a:off x="2851659" y="1937382"/>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786" name="Group 14"/>
            <p:cNvGrpSpPr>
              <a:grpSpLocks/>
            </p:cNvGrpSpPr>
            <p:nvPr/>
          </p:nvGrpSpPr>
          <p:grpSpPr bwMode="auto">
            <a:xfrm>
              <a:off x="2958969" y="2075184"/>
              <a:ext cx="560317" cy="574591"/>
              <a:chOff x="2636242" y="1644879"/>
              <a:chExt cx="560317" cy="574591"/>
            </a:xfrm>
          </p:grpSpPr>
          <p:sp>
            <p:nvSpPr>
              <p:cNvPr id="236" name="Oval 8"/>
              <p:cNvSpPr/>
              <p:nvPr/>
            </p:nvSpPr>
            <p:spPr>
              <a:xfrm>
                <a:off x="2635396" y="1735158"/>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7" name="Oval 9"/>
              <p:cNvSpPr/>
              <p:nvPr/>
            </p:nvSpPr>
            <p:spPr>
              <a:xfrm>
                <a:off x="2788070" y="1644541"/>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38" name="Oval 10"/>
              <p:cNvSpPr/>
              <p:nvPr/>
            </p:nvSpPr>
            <p:spPr>
              <a:xfrm>
                <a:off x="2927806" y="1729980"/>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39" name="Oval 11"/>
              <p:cNvSpPr/>
              <p:nvPr/>
            </p:nvSpPr>
            <p:spPr>
              <a:xfrm>
                <a:off x="2702676" y="1828365"/>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0" name="Oval 12"/>
              <p:cNvSpPr/>
              <p:nvPr/>
            </p:nvSpPr>
            <p:spPr>
              <a:xfrm>
                <a:off x="2896753" y="1872380"/>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41" name="Isosceles Triangle 13"/>
              <p:cNvSpPr/>
              <p:nvPr/>
            </p:nvSpPr>
            <p:spPr>
              <a:xfrm>
                <a:off x="2852763" y="1937106"/>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cxnSp>
          <p:nvCxnSpPr>
            <p:cNvPr id="139" name="Straight Connector 138"/>
            <p:cNvCxnSpPr/>
            <p:nvPr/>
          </p:nvCxnSpPr>
          <p:spPr>
            <a:xfrm rot="16200000" flipH="1">
              <a:off x="531198" y="3906619"/>
              <a:ext cx="3591050"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5400000">
              <a:off x="2165375" y="3980411"/>
              <a:ext cx="3430527" cy="1293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5400000">
              <a:off x="3509587" y="3968757"/>
              <a:ext cx="3808532"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a:off x="-1016248" y="3880731"/>
              <a:ext cx="3578105" cy="12939"/>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963002" y="1911734"/>
              <a:ext cx="4295589"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rot="5400000">
              <a:off x="2818290" y="3639918"/>
              <a:ext cx="362471" cy="478725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145" name="Straight Connector 144"/>
            <p:cNvCxnSpPr/>
            <p:nvPr/>
          </p:nvCxnSpPr>
          <p:spPr>
            <a:xfrm rot="10800000" flipH="1" flipV="1">
              <a:off x="621425" y="6020601"/>
              <a:ext cx="4986507" cy="258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3693030" y="2118860"/>
              <a:ext cx="3855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3693030" y="2243136"/>
              <a:ext cx="3855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3705968"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3705968"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2140408"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2140408"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574846"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V="1">
              <a:off x="574846"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2140408" y="2131807"/>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2140408" y="225608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56" name="Rectangle 155"/>
            <p:cNvSpPr/>
            <p:nvPr/>
          </p:nvSpPr>
          <p:spPr>
            <a:xfrm>
              <a:off x="968177" y="2111094"/>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805" name="Group 7"/>
            <p:cNvGrpSpPr>
              <a:grpSpLocks/>
            </p:cNvGrpSpPr>
            <p:nvPr/>
          </p:nvGrpSpPr>
          <p:grpSpPr bwMode="auto">
            <a:xfrm>
              <a:off x="941514" y="2111692"/>
              <a:ext cx="565078" cy="353961"/>
              <a:chOff x="5486877" y="1520464"/>
              <a:chExt cx="1237790" cy="663115"/>
            </a:xfrm>
          </p:grpSpPr>
          <p:sp>
            <p:nvSpPr>
              <p:cNvPr id="233" name="Rectangle 4"/>
              <p:cNvSpPr/>
              <p:nvPr/>
            </p:nvSpPr>
            <p:spPr>
              <a:xfrm>
                <a:off x="5635974" y="1839470"/>
                <a:ext cx="940939"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34" name="Isosceles Triangle 5"/>
              <p:cNvSpPr/>
              <p:nvPr/>
            </p:nvSpPr>
            <p:spPr>
              <a:xfrm>
                <a:off x="5488598" y="1519343"/>
                <a:ext cx="1235690"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5" name="Rectangle 6"/>
              <p:cNvSpPr/>
              <p:nvPr/>
            </p:nvSpPr>
            <p:spPr>
              <a:xfrm>
                <a:off x="5749340" y="1936478"/>
                <a:ext cx="181386" cy="2473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158" name="Rectangle 157"/>
            <p:cNvSpPr/>
            <p:nvPr/>
          </p:nvSpPr>
          <p:spPr>
            <a:xfrm>
              <a:off x="4083773" y="2118860"/>
              <a:ext cx="1169642"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9" name="Rectangle 158"/>
            <p:cNvSpPr/>
            <p:nvPr/>
          </p:nvSpPr>
          <p:spPr>
            <a:xfrm>
              <a:off x="2531150" y="2113682"/>
              <a:ext cx="1169642"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0" name="Rectangle 159"/>
            <p:cNvSpPr/>
            <p:nvPr/>
          </p:nvSpPr>
          <p:spPr>
            <a:xfrm>
              <a:off x="968177" y="4855516"/>
              <a:ext cx="1169642" cy="97867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1" name="Rectangle 33"/>
            <p:cNvSpPr/>
            <p:nvPr/>
          </p:nvSpPr>
          <p:spPr>
            <a:xfrm>
              <a:off x="2531150" y="4858104"/>
              <a:ext cx="1169642" cy="98126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2" name="Rectangle 161"/>
            <p:cNvSpPr/>
            <p:nvPr/>
          </p:nvSpPr>
          <p:spPr>
            <a:xfrm>
              <a:off x="4070835" y="4850338"/>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811" name="Group 159"/>
            <p:cNvGrpSpPr>
              <a:grpSpLocks/>
            </p:cNvGrpSpPr>
            <p:nvPr/>
          </p:nvGrpSpPr>
          <p:grpSpPr bwMode="auto">
            <a:xfrm>
              <a:off x="4558968" y="4692590"/>
              <a:ext cx="661902" cy="1050771"/>
              <a:chOff x="5742310" y="4571566"/>
              <a:chExt cx="661902" cy="1050771"/>
            </a:xfrm>
          </p:grpSpPr>
          <p:grpSp>
            <p:nvGrpSpPr>
              <p:cNvPr id="17859" name="Group 73"/>
              <p:cNvGrpSpPr>
                <a:grpSpLocks/>
              </p:cNvGrpSpPr>
              <p:nvPr/>
            </p:nvGrpSpPr>
            <p:grpSpPr bwMode="auto">
              <a:xfrm>
                <a:off x="6064530" y="4571566"/>
                <a:ext cx="339682" cy="1046011"/>
                <a:chOff x="6225849" y="1048253"/>
                <a:chExt cx="512218" cy="1478748"/>
              </a:xfrm>
            </p:grpSpPr>
            <p:sp>
              <p:nvSpPr>
                <p:cNvPr id="220" name="Rectangle 219"/>
                <p:cNvSpPr/>
                <p:nvPr/>
              </p:nvSpPr>
              <p:spPr>
                <a:xfrm>
                  <a:off x="6225242" y="1047990"/>
                  <a:ext cx="511176" cy="1478716"/>
                </a:xfrm>
                <a:prstGeom prst="rect">
                  <a:avLst/>
                </a:prstGeom>
                <a:solidFill>
                  <a:schemeClr val="accent2">
                    <a:lumMod val="60000"/>
                    <a:lumOff val="40000"/>
                    <a:alpha val="8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1" name="Rectangle 220"/>
                <p:cNvSpPr/>
                <p:nvPr/>
              </p:nvSpPr>
              <p:spPr>
                <a:xfrm>
                  <a:off x="6264263" y="1102894"/>
                  <a:ext cx="191204"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2" name="Rectangle 221"/>
                <p:cNvSpPr/>
                <p:nvPr/>
              </p:nvSpPr>
              <p:spPr>
                <a:xfrm>
                  <a:off x="6498389" y="1106553"/>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3" name="Rectangle 222"/>
                <p:cNvSpPr/>
                <p:nvPr/>
              </p:nvSpPr>
              <p:spPr>
                <a:xfrm>
                  <a:off x="6272067" y="1333485"/>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4" name="Rectangle 223"/>
                <p:cNvSpPr/>
                <p:nvPr/>
              </p:nvSpPr>
              <p:spPr>
                <a:xfrm>
                  <a:off x="6490584" y="1326164"/>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5" name="Rectangle 224"/>
                <p:cNvSpPr/>
                <p:nvPr/>
              </p:nvSpPr>
              <p:spPr>
                <a:xfrm>
                  <a:off x="6260362" y="1542117"/>
                  <a:ext cx="1912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6" name="Rectangle 225"/>
                <p:cNvSpPr/>
                <p:nvPr/>
              </p:nvSpPr>
              <p:spPr>
                <a:xfrm>
                  <a:off x="6494488" y="1545776"/>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7" name="Rectangle 226"/>
                <p:cNvSpPr/>
                <p:nvPr/>
              </p:nvSpPr>
              <p:spPr>
                <a:xfrm>
                  <a:off x="6264263" y="1776369"/>
                  <a:ext cx="191204" cy="172028"/>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8" name="Rectangle 227"/>
                <p:cNvSpPr/>
                <p:nvPr/>
              </p:nvSpPr>
              <p:spPr>
                <a:xfrm>
                  <a:off x="6498389" y="1780028"/>
                  <a:ext cx="187301" cy="172030"/>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29" name="Rectangle 228"/>
                <p:cNvSpPr/>
                <p:nvPr/>
              </p:nvSpPr>
              <p:spPr>
                <a:xfrm>
                  <a:off x="6260362" y="1984998"/>
                  <a:ext cx="191201" cy="172030"/>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0" name="Rectangle 229"/>
                <p:cNvSpPr/>
                <p:nvPr/>
              </p:nvSpPr>
              <p:spPr>
                <a:xfrm>
                  <a:off x="6494488" y="1988659"/>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1" name="Rectangle 230"/>
                <p:cNvSpPr/>
                <p:nvPr/>
              </p:nvSpPr>
              <p:spPr>
                <a:xfrm>
                  <a:off x="6264263" y="2204609"/>
                  <a:ext cx="191204"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2" name="Rectangle 231"/>
                <p:cNvSpPr/>
                <p:nvPr/>
              </p:nvSpPr>
              <p:spPr>
                <a:xfrm>
                  <a:off x="6498389" y="2208271"/>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860" name="Group 74"/>
              <p:cNvGrpSpPr>
                <a:grpSpLocks/>
              </p:cNvGrpSpPr>
              <p:nvPr/>
            </p:nvGrpSpPr>
            <p:grpSpPr bwMode="auto">
              <a:xfrm>
                <a:off x="5742310" y="5392184"/>
                <a:ext cx="658729" cy="230153"/>
                <a:chOff x="5907766" y="2030876"/>
                <a:chExt cx="829513" cy="496183"/>
              </a:xfrm>
            </p:grpSpPr>
            <p:sp>
              <p:nvSpPr>
                <p:cNvPr id="215" name="Rectangle 214"/>
                <p:cNvSpPr/>
                <p:nvPr/>
              </p:nvSpPr>
              <p:spPr>
                <a:xfrm>
                  <a:off x="5908952" y="2030735"/>
                  <a:ext cx="827686" cy="496774"/>
                </a:xfrm>
                <a:prstGeom prst="rect">
                  <a:avLst/>
                </a:prstGeom>
                <a:solidFill>
                  <a:schemeClr val="accent2">
                    <a:lumMod val="60000"/>
                    <a:lumOff val="40000"/>
                    <a:alpha val="8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6" name="Rectangle 215"/>
                <p:cNvSpPr/>
                <p:nvPr/>
              </p:nvSpPr>
              <p:spPr>
                <a:xfrm>
                  <a:off x="5967607" y="2343313"/>
                  <a:ext cx="104275" cy="178616"/>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7" name="Rectangle 216"/>
                <p:cNvSpPr/>
                <p:nvPr/>
              </p:nvSpPr>
              <p:spPr>
                <a:xfrm>
                  <a:off x="5974125" y="2075389"/>
                  <a:ext cx="136861" cy="11163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8" name="Rectangle 88"/>
                <p:cNvSpPr/>
                <p:nvPr/>
              </p:nvSpPr>
              <p:spPr>
                <a:xfrm>
                  <a:off x="6215261" y="2075389"/>
                  <a:ext cx="136861" cy="11163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9" name="Rectangle 89"/>
                <p:cNvSpPr/>
                <p:nvPr/>
              </p:nvSpPr>
              <p:spPr>
                <a:xfrm>
                  <a:off x="6456398" y="2080969"/>
                  <a:ext cx="136861" cy="10605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17812" name="Group 15"/>
            <p:cNvGrpSpPr>
              <a:grpSpLocks/>
            </p:cNvGrpSpPr>
            <p:nvPr/>
          </p:nvGrpSpPr>
          <p:grpSpPr bwMode="auto">
            <a:xfrm>
              <a:off x="1308178" y="2268831"/>
              <a:ext cx="560317" cy="573003"/>
              <a:chOff x="2634954" y="1645785"/>
              <a:chExt cx="560317" cy="573003"/>
            </a:xfrm>
          </p:grpSpPr>
          <p:sp>
            <p:nvSpPr>
              <p:cNvPr id="207" name="Oval 206"/>
              <p:cNvSpPr/>
              <p:nvPr/>
            </p:nvSpPr>
            <p:spPr>
              <a:xfrm>
                <a:off x="2633943" y="1734009"/>
                <a:ext cx="269121"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8" name="Oval 207"/>
              <p:cNvSpPr/>
              <p:nvPr/>
            </p:nvSpPr>
            <p:spPr>
              <a:xfrm>
                <a:off x="2926353" y="1731421"/>
                <a:ext cx="269121"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09" name="Isosceles Triangle 208"/>
              <p:cNvSpPr/>
              <p:nvPr/>
            </p:nvSpPr>
            <p:spPr>
              <a:xfrm>
                <a:off x="2851311" y="1935958"/>
                <a:ext cx="93157"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0" name="Oval 209"/>
              <p:cNvSpPr/>
              <p:nvPr/>
            </p:nvSpPr>
            <p:spPr>
              <a:xfrm>
                <a:off x="2786617" y="1645981"/>
                <a:ext cx="269121"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11" name="Oval 210"/>
              <p:cNvSpPr/>
              <p:nvPr/>
            </p:nvSpPr>
            <p:spPr>
              <a:xfrm>
                <a:off x="2701224" y="1829806"/>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12" name="Oval 211"/>
              <p:cNvSpPr/>
              <p:nvPr/>
            </p:nvSpPr>
            <p:spPr>
              <a:xfrm>
                <a:off x="2895301" y="1819450"/>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813" name="Group 49"/>
            <p:cNvGrpSpPr>
              <a:grpSpLocks/>
            </p:cNvGrpSpPr>
            <p:nvPr/>
          </p:nvGrpSpPr>
          <p:grpSpPr bwMode="auto">
            <a:xfrm>
              <a:off x="1636749" y="2030741"/>
              <a:ext cx="560316" cy="573003"/>
              <a:chOff x="2636313" y="1645260"/>
              <a:chExt cx="560316" cy="573003"/>
            </a:xfrm>
          </p:grpSpPr>
          <p:sp>
            <p:nvSpPr>
              <p:cNvPr id="201" name="Oval 200"/>
              <p:cNvSpPr/>
              <p:nvPr/>
            </p:nvSpPr>
            <p:spPr>
              <a:xfrm>
                <a:off x="2635369" y="1733380"/>
                <a:ext cx="269121"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2" name="Oval 201"/>
              <p:cNvSpPr/>
              <p:nvPr/>
            </p:nvSpPr>
            <p:spPr>
              <a:xfrm>
                <a:off x="2927780" y="1730792"/>
                <a:ext cx="269121"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03" name="Isosceles Triangle 202"/>
              <p:cNvSpPr/>
              <p:nvPr/>
            </p:nvSpPr>
            <p:spPr>
              <a:xfrm>
                <a:off x="2852736" y="1935328"/>
                <a:ext cx="93157"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4" name="Oval 203"/>
              <p:cNvSpPr/>
              <p:nvPr/>
            </p:nvSpPr>
            <p:spPr>
              <a:xfrm>
                <a:off x="2788044" y="1645351"/>
                <a:ext cx="269121"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05" name="Oval 204"/>
              <p:cNvSpPr/>
              <p:nvPr/>
            </p:nvSpPr>
            <p:spPr>
              <a:xfrm>
                <a:off x="2702649" y="1829177"/>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06" name="Oval 205"/>
              <p:cNvSpPr/>
              <p:nvPr/>
            </p:nvSpPr>
            <p:spPr>
              <a:xfrm>
                <a:off x="2896728" y="1818821"/>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814" name="Group 160"/>
            <p:cNvGrpSpPr>
              <a:grpSpLocks/>
            </p:cNvGrpSpPr>
            <p:nvPr/>
          </p:nvGrpSpPr>
          <p:grpSpPr bwMode="auto">
            <a:xfrm>
              <a:off x="2455795" y="2070422"/>
              <a:ext cx="560316" cy="574591"/>
              <a:chOff x="2635089" y="1644599"/>
              <a:chExt cx="560316" cy="574591"/>
            </a:xfrm>
          </p:grpSpPr>
          <p:sp>
            <p:nvSpPr>
              <p:cNvPr id="195" name="Oval 194"/>
              <p:cNvSpPr/>
              <p:nvPr/>
            </p:nvSpPr>
            <p:spPr>
              <a:xfrm>
                <a:off x="2635402" y="1734462"/>
                <a:ext cx="266532"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6" name="Oval 195"/>
              <p:cNvSpPr/>
              <p:nvPr/>
            </p:nvSpPr>
            <p:spPr>
              <a:xfrm>
                <a:off x="2927811" y="1729284"/>
                <a:ext cx="266534"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7" name="Isosceles Triangle 196"/>
              <p:cNvSpPr/>
              <p:nvPr/>
            </p:nvSpPr>
            <p:spPr>
              <a:xfrm>
                <a:off x="2850180" y="1936411"/>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8" name="Oval 197"/>
              <p:cNvSpPr/>
              <p:nvPr/>
            </p:nvSpPr>
            <p:spPr>
              <a:xfrm>
                <a:off x="2788076" y="1643846"/>
                <a:ext cx="266534"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9" name="Oval 198"/>
              <p:cNvSpPr/>
              <p:nvPr/>
            </p:nvSpPr>
            <p:spPr>
              <a:xfrm>
                <a:off x="2702682" y="1827669"/>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00" name="Oval 199"/>
              <p:cNvSpPr/>
              <p:nvPr/>
            </p:nvSpPr>
            <p:spPr>
              <a:xfrm>
                <a:off x="2894172" y="1817313"/>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815" name="Group 167"/>
            <p:cNvGrpSpPr>
              <a:grpSpLocks/>
            </p:cNvGrpSpPr>
            <p:nvPr/>
          </p:nvGrpSpPr>
          <p:grpSpPr bwMode="auto">
            <a:xfrm>
              <a:off x="3241508" y="1954552"/>
              <a:ext cx="560317" cy="573003"/>
              <a:chOff x="2636390" y="1645270"/>
              <a:chExt cx="560317" cy="573003"/>
            </a:xfrm>
          </p:grpSpPr>
          <p:sp>
            <p:nvSpPr>
              <p:cNvPr id="189" name="Oval 188"/>
              <p:cNvSpPr/>
              <p:nvPr/>
            </p:nvSpPr>
            <p:spPr>
              <a:xfrm>
                <a:off x="2637652" y="1734496"/>
                <a:ext cx="266533"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0" name="Oval 189"/>
              <p:cNvSpPr/>
              <p:nvPr/>
            </p:nvSpPr>
            <p:spPr>
              <a:xfrm>
                <a:off x="2930062" y="1731906"/>
                <a:ext cx="266535"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1" name="Isosceles Triangle 190"/>
              <p:cNvSpPr/>
              <p:nvPr/>
            </p:nvSpPr>
            <p:spPr>
              <a:xfrm>
                <a:off x="2852430" y="1936444"/>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92" name="Oval 191"/>
              <p:cNvSpPr/>
              <p:nvPr/>
            </p:nvSpPr>
            <p:spPr>
              <a:xfrm>
                <a:off x="2790325" y="1646467"/>
                <a:ext cx="266535" cy="24078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3" name="Oval 192"/>
              <p:cNvSpPr/>
              <p:nvPr/>
            </p:nvSpPr>
            <p:spPr>
              <a:xfrm>
                <a:off x="2704932" y="1830291"/>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4" name="Oval 193"/>
              <p:cNvSpPr/>
              <p:nvPr/>
            </p:nvSpPr>
            <p:spPr>
              <a:xfrm>
                <a:off x="2896422" y="1819935"/>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816" name="Group 174"/>
            <p:cNvGrpSpPr>
              <a:grpSpLocks/>
            </p:cNvGrpSpPr>
            <p:nvPr/>
          </p:nvGrpSpPr>
          <p:grpSpPr bwMode="auto">
            <a:xfrm>
              <a:off x="4052618" y="2375178"/>
              <a:ext cx="560316" cy="574591"/>
              <a:chOff x="2636194" y="1644555"/>
              <a:chExt cx="560316" cy="574591"/>
            </a:xfrm>
          </p:grpSpPr>
          <p:sp>
            <p:nvSpPr>
              <p:cNvPr id="183" name="Oval 182"/>
              <p:cNvSpPr/>
              <p:nvPr/>
            </p:nvSpPr>
            <p:spPr>
              <a:xfrm>
                <a:off x="2636297" y="1735174"/>
                <a:ext cx="266534"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4" name="Oval 183"/>
              <p:cNvSpPr/>
              <p:nvPr/>
            </p:nvSpPr>
            <p:spPr>
              <a:xfrm>
                <a:off x="2928708" y="1729995"/>
                <a:ext cx="266532"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5" name="Isosceles Triangle 184"/>
              <p:cNvSpPr/>
              <p:nvPr/>
            </p:nvSpPr>
            <p:spPr>
              <a:xfrm>
                <a:off x="2851077" y="1937122"/>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6" name="Oval 185"/>
              <p:cNvSpPr/>
              <p:nvPr/>
            </p:nvSpPr>
            <p:spPr>
              <a:xfrm>
                <a:off x="2788972" y="1644557"/>
                <a:ext cx="266532"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7" name="Oval 186"/>
              <p:cNvSpPr/>
              <p:nvPr/>
            </p:nvSpPr>
            <p:spPr>
              <a:xfrm>
                <a:off x="2703577" y="1828380"/>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8" name="Oval 187"/>
              <p:cNvSpPr/>
              <p:nvPr/>
            </p:nvSpPr>
            <p:spPr>
              <a:xfrm>
                <a:off x="2895067" y="1818024"/>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817" name="Group 38"/>
            <p:cNvGrpSpPr>
              <a:grpSpLocks/>
            </p:cNvGrpSpPr>
            <p:nvPr/>
          </p:nvGrpSpPr>
          <p:grpSpPr bwMode="auto">
            <a:xfrm>
              <a:off x="985958" y="3460871"/>
              <a:ext cx="565078" cy="353961"/>
              <a:chOff x="5486045" y="1520445"/>
              <a:chExt cx="1237790" cy="663115"/>
            </a:xfrm>
          </p:grpSpPr>
          <p:sp>
            <p:nvSpPr>
              <p:cNvPr id="180" name="Rectangle 39"/>
              <p:cNvSpPr/>
              <p:nvPr/>
            </p:nvSpPr>
            <p:spPr>
              <a:xfrm>
                <a:off x="5634153" y="1838947"/>
                <a:ext cx="940939"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1" name="Isosceles Triangle 40"/>
              <p:cNvSpPr/>
              <p:nvPr/>
            </p:nvSpPr>
            <p:spPr>
              <a:xfrm>
                <a:off x="5486777" y="1518820"/>
                <a:ext cx="1235690"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2" name="Rectangle 41"/>
              <p:cNvSpPr/>
              <p:nvPr/>
            </p:nvSpPr>
            <p:spPr>
              <a:xfrm>
                <a:off x="5747519" y="1935955"/>
                <a:ext cx="181386" cy="24737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170" name="Flowchart: Document 169"/>
            <p:cNvSpPr/>
            <p:nvPr/>
          </p:nvSpPr>
          <p:spPr>
            <a:xfrm>
              <a:off x="1115677" y="3951927"/>
              <a:ext cx="551180" cy="365061"/>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819" name="Group 182"/>
            <p:cNvGrpSpPr>
              <a:grpSpLocks/>
            </p:cNvGrpSpPr>
            <p:nvPr/>
          </p:nvGrpSpPr>
          <p:grpSpPr bwMode="auto">
            <a:xfrm>
              <a:off x="1578019" y="3518011"/>
              <a:ext cx="560317" cy="574591"/>
              <a:chOff x="2635854" y="1644388"/>
              <a:chExt cx="560317" cy="574591"/>
            </a:xfrm>
          </p:grpSpPr>
          <p:sp>
            <p:nvSpPr>
              <p:cNvPr id="174" name="Oval 173"/>
              <p:cNvSpPr/>
              <p:nvPr/>
            </p:nvSpPr>
            <p:spPr>
              <a:xfrm>
                <a:off x="2636710" y="1733958"/>
                <a:ext cx="266535" cy="24078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5" name="Oval 174"/>
              <p:cNvSpPr/>
              <p:nvPr/>
            </p:nvSpPr>
            <p:spPr>
              <a:xfrm>
                <a:off x="2929121" y="1728780"/>
                <a:ext cx="266533" cy="240783"/>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76" name="Isosceles Triangle 175"/>
              <p:cNvSpPr/>
              <p:nvPr/>
            </p:nvSpPr>
            <p:spPr>
              <a:xfrm>
                <a:off x="2851490" y="1935906"/>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7" name="Oval 176"/>
              <p:cNvSpPr/>
              <p:nvPr/>
            </p:nvSpPr>
            <p:spPr>
              <a:xfrm>
                <a:off x="2789385" y="1643339"/>
                <a:ext cx="266533"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78" name="Oval 177"/>
              <p:cNvSpPr/>
              <p:nvPr/>
            </p:nvSpPr>
            <p:spPr>
              <a:xfrm>
                <a:off x="2703990" y="1827165"/>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79" name="Oval 178"/>
              <p:cNvSpPr/>
              <p:nvPr/>
            </p:nvSpPr>
            <p:spPr>
              <a:xfrm>
                <a:off x="2895480" y="1816808"/>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grpSp>
        <p:nvGrpSpPr>
          <p:cNvPr id="17413" name="Group 197"/>
          <p:cNvGrpSpPr>
            <a:grpSpLocks/>
          </p:cNvGrpSpPr>
          <p:nvPr/>
        </p:nvGrpSpPr>
        <p:grpSpPr bwMode="auto">
          <a:xfrm>
            <a:off x="355600" y="4040188"/>
            <a:ext cx="3097213" cy="2741612"/>
            <a:chOff x="574846" y="1743445"/>
            <a:chExt cx="5046023" cy="4471336"/>
          </a:xfrm>
        </p:grpSpPr>
        <p:sp>
          <p:nvSpPr>
            <p:cNvPr id="249" name="Rectangle 248"/>
            <p:cNvSpPr/>
            <p:nvPr/>
          </p:nvSpPr>
          <p:spPr>
            <a:xfrm rot="5400000">
              <a:off x="2849377" y="-500047"/>
              <a:ext cx="362471" cy="485462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0" name="Rectangle 249"/>
            <p:cNvSpPr/>
            <p:nvPr/>
          </p:nvSpPr>
          <p:spPr>
            <a:xfrm>
              <a:off x="605883" y="1815939"/>
              <a:ext cx="362093" cy="415546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1" name="Rectangle 250"/>
            <p:cNvSpPr/>
            <p:nvPr/>
          </p:nvSpPr>
          <p:spPr>
            <a:xfrm>
              <a:off x="2155123" y="1766746"/>
              <a:ext cx="364678" cy="417618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2" name="Rectangle 251"/>
            <p:cNvSpPr/>
            <p:nvPr/>
          </p:nvSpPr>
          <p:spPr>
            <a:xfrm rot="5400000">
              <a:off x="2849374" y="864396"/>
              <a:ext cx="365061" cy="485204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3" name="Rectangle 252"/>
            <p:cNvSpPr/>
            <p:nvPr/>
          </p:nvSpPr>
          <p:spPr>
            <a:xfrm>
              <a:off x="3706950" y="1743445"/>
              <a:ext cx="362093" cy="411922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4" name="Rectangle 253"/>
            <p:cNvSpPr/>
            <p:nvPr/>
          </p:nvSpPr>
          <p:spPr>
            <a:xfrm>
              <a:off x="975735" y="3478127"/>
              <a:ext cx="1171628"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5" name="Rectangle 254"/>
            <p:cNvSpPr/>
            <p:nvPr/>
          </p:nvSpPr>
          <p:spPr>
            <a:xfrm rot="5400000">
              <a:off x="2819631" y="2261167"/>
              <a:ext cx="365061" cy="478221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6" name="Rectangle 255"/>
            <p:cNvSpPr/>
            <p:nvPr/>
          </p:nvSpPr>
          <p:spPr>
            <a:xfrm>
              <a:off x="2514629" y="3483305"/>
              <a:ext cx="1169043"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7" name="Rectangle 256"/>
            <p:cNvSpPr/>
            <p:nvPr/>
          </p:nvSpPr>
          <p:spPr>
            <a:xfrm>
              <a:off x="4079388" y="3488483"/>
              <a:ext cx="1169043"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8" name="Rectangle 257"/>
            <p:cNvSpPr/>
            <p:nvPr/>
          </p:nvSpPr>
          <p:spPr>
            <a:xfrm>
              <a:off x="5256189" y="1748623"/>
              <a:ext cx="364680" cy="446357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686" name="Group 42"/>
            <p:cNvGrpSpPr>
              <a:grpSpLocks/>
            </p:cNvGrpSpPr>
            <p:nvPr/>
          </p:nvGrpSpPr>
          <p:grpSpPr bwMode="auto">
            <a:xfrm>
              <a:off x="2600239" y="2160897"/>
              <a:ext cx="560317" cy="573003"/>
              <a:chOff x="2636099" y="1645427"/>
              <a:chExt cx="560317" cy="573003"/>
            </a:xfrm>
          </p:grpSpPr>
          <p:sp>
            <p:nvSpPr>
              <p:cNvPr id="343" name="Oval 43"/>
              <p:cNvSpPr/>
              <p:nvPr/>
            </p:nvSpPr>
            <p:spPr>
              <a:xfrm>
                <a:off x="2635840" y="1732844"/>
                <a:ext cx="268983" cy="24596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44" name="Oval 44"/>
              <p:cNvSpPr/>
              <p:nvPr/>
            </p:nvSpPr>
            <p:spPr>
              <a:xfrm>
                <a:off x="2788435" y="1644815"/>
                <a:ext cx="268983"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5" name="Oval 45"/>
              <p:cNvSpPr/>
              <p:nvPr/>
            </p:nvSpPr>
            <p:spPr>
              <a:xfrm>
                <a:off x="2928099" y="1730256"/>
                <a:ext cx="268983"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6" name="Oval 46"/>
              <p:cNvSpPr/>
              <p:nvPr/>
            </p:nvSpPr>
            <p:spPr>
              <a:xfrm>
                <a:off x="2703086" y="1828641"/>
                <a:ext cx="268983"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7" name="Oval 47"/>
              <p:cNvSpPr/>
              <p:nvPr/>
            </p:nvSpPr>
            <p:spPr>
              <a:xfrm>
                <a:off x="2897063" y="1875244"/>
                <a:ext cx="268983"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8" name="Isosceles Triangle 48"/>
              <p:cNvSpPr/>
              <p:nvPr/>
            </p:nvSpPr>
            <p:spPr>
              <a:xfrm>
                <a:off x="2853095" y="1937382"/>
                <a:ext cx="93109"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687" name="Group 14"/>
            <p:cNvGrpSpPr>
              <a:grpSpLocks/>
            </p:cNvGrpSpPr>
            <p:nvPr/>
          </p:nvGrpSpPr>
          <p:grpSpPr bwMode="auto">
            <a:xfrm>
              <a:off x="2958969" y="2075184"/>
              <a:ext cx="560317" cy="574591"/>
              <a:chOff x="2636242" y="1644879"/>
              <a:chExt cx="560317" cy="574591"/>
            </a:xfrm>
          </p:grpSpPr>
          <p:sp>
            <p:nvSpPr>
              <p:cNvPr id="337" name="Oval 8"/>
              <p:cNvSpPr/>
              <p:nvPr/>
            </p:nvSpPr>
            <p:spPr>
              <a:xfrm>
                <a:off x="2636758" y="1735158"/>
                <a:ext cx="266397"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38" name="Oval 9"/>
              <p:cNvSpPr/>
              <p:nvPr/>
            </p:nvSpPr>
            <p:spPr>
              <a:xfrm>
                <a:off x="2789355" y="1644541"/>
                <a:ext cx="266396"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39" name="Oval 10"/>
              <p:cNvSpPr/>
              <p:nvPr/>
            </p:nvSpPr>
            <p:spPr>
              <a:xfrm>
                <a:off x="2929020" y="1729980"/>
                <a:ext cx="266396"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0" name="Oval 11"/>
              <p:cNvSpPr/>
              <p:nvPr/>
            </p:nvSpPr>
            <p:spPr>
              <a:xfrm>
                <a:off x="2704004" y="1828365"/>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1" name="Oval 12"/>
              <p:cNvSpPr/>
              <p:nvPr/>
            </p:nvSpPr>
            <p:spPr>
              <a:xfrm>
                <a:off x="2895396" y="1872380"/>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42" name="Isosceles Triangle 13"/>
              <p:cNvSpPr/>
              <p:nvPr/>
            </p:nvSpPr>
            <p:spPr>
              <a:xfrm>
                <a:off x="2851428" y="1937106"/>
                <a:ext cx="93109"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cxnSp>
          <p:nvCxnSpPr>
            <p:cNvPr id="261" name="Straight Connector 260"/>
            <p:cNvCxnSpPr/>
            <p:nvPr/>
          </p:nvCxnSpPr>
          <p:spPr>
            <a:xfrm rot="16200000" flipH="1">
              <a:off x="530299" y="3906619"/>
              <a:ext cx="3591050"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5400000">
              <a:off x="2163680" y="3980415"/>
              <a:ext cx="3430527" cy="12931"/>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rot="5400000">
              <a:off x="3509693" y="3968757"/>
              <a:ext cx="3808532"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5400000">
              <a:off x="-1016349" y="3880735"/>
              <a:ext cx="3578105" cy="12933"/>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962803" y="1911734"/>
              <a:ext cx="4293386"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66" name="Rectangle 265"/>
            <p:cNvSpPr/>
            <p:nvPr/>
          </p:nvSpPr>
          <p:spPr>
            <a:xfrm rot="5400000">
              <a:off x="2818341" y="3639852"/>
              <a:ext cx="362471" cy="478738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267" name="Straight Connector 266"/>
            <p:cNvCxnSpPr/>
            <p:nvPr/>
          </p:nvCxnSpPr>
          <p:spPr>
            <a:xfrm rot="10800000" flipH="1" flipV="1">
              <a:off x="621401" y="6020601"/>
              <a:ext cx="4986536" cy="258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flipV="1">
              <a:off x="3691432" y="2118860"/>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flipV="1">
              <a:off x="3691432" y="2243136"/>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flipV="1">
              <a:off x="3706950" y="5707322"/>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flipV="1">
              <a:off x="3706950" y="5831598"/>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flipV="1">
              <a:off x="2139605" y="5707322"/>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V="1">
              <a:off x="2139605" y="5831598"/>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flipV="1">
              <a:off x="574846" y="5707322"/>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flipV="1">
              <a:off x="574846" y="5831598"/>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p:cNvCxnSpPr/>
            <p:nvPr/>
          </p:nvCxnSpPr>
          <p:spPr>
            <a:xfrm flipV="1">
              <a:off x="2139605" y="2131807"/>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p:nvPr/>
          </p:nvCxnSpPr>
          <p:spPr>
            <a:xfrm flipV="1">
              <a:off x="2139605" y="2256082"/>
              <a:ext cx="3879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78" name="Rectangle 277"/>
            <p:cNvSpPr/>
            <p:nvPr/>
          </p:nvSpPr>
          <p:spPr>
            <a:xfrm>
              <a:off x="967975" y="2111094"/>
              <a:ext cx="1171630"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706" name="Group 7"/>
            <p:cNvGrpSpPr>
              <a:grpSpLocks/>
            </p:cNvGrpSpPr>
            <p:nvPr/>
          </p:nvGrpSpPr>
          <p:grpSpPr bwMode="auto">
            <a:xfrm>
              <a:off x="941514" y="2111692"/>
              <a:ext cx="565078" cy="353961"/>
              <a:chOff x="5486877" y="1520464"/>
              <a:chExt cx="1237790" cy="663115"/>
            </a:xfrm>
          </p:grpSpPr>
          <p:sp>
            <p:nvSpPr>
              <p:cNvPr id="334" name="Rectangle 4"/>
              <p:cNvSpPr/>
              <p:nvPr/>
            </p:nvSpPr>
            <p:spPr>
              <a:xfrm>
                <a:off x="5635487" y="1839470"/>
                <a:ext cx="940456"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35" name="Isosceles Triangle 5"/>
              <p:cNvSpPr/>
              <p:nvPr/>
            </p:nvSpPr>
            <p:spPr>
              <a:xfrm>
                <a:off x="5488187" y="1519343"/>
                <a:ext cx="1235056"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36" name="Rectangle 6"/>
              <p:cNvSpPr/>
              <p:nvPr/>
            </p:nvSpPr>
            <p:spPr>
              <a:xfrm>
                <a:off x="5748795" y="1936478"/>
                <a:ext cx="181293" cy="2473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280" name="Rectangle 279"/>
            <p:cNvSpPr/>
            <p:nvPr/>
          </p:nvSpPr>
          <p:spPr>
            <a:xfrm>
              <a:off x="4081974" y="2118860"/>
              <a:ext cx="1171630"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1" name="Rectangle 280"/>
            <p:cNvSpPr/>
            <p:nvPr/>
          </p:nvSpPr>
          <p:spPr>
            <a:xfrm>
              <a:off x="2532734" y="2113682"/>
              <a:ext cx="1169043"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2" name="Rectangle 281"/>
            <p:cNvSpPr/>
            <p:nvPr/>
          </p:nvSpPr>
          <p:spPr>
            <a:xfrm>
              <a:off x="967975" y="4855516"/>
              <a:ext cx="1171630" cy="97867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3" name="Rectangle 33"/>
            <p:cNvSpPr/>
            <p:nvPr/>
          </p:nvSpPr>
          <p:spPr>
            <a:xfrm>
              <a:off x="2532734" y="4858104"/>
              <a:ext cx="1169043" cy="98126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4" name="Rectangle 283"/>
            <p:cNvSpPr/>
            <p:nvPr/>
          </p:nvSpPr>
          <p:spPr>
            <a:xfrm>
              <a:off x="4069043" y="4850338"/>
              <a:ext cx="1171628"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712" name="Group 15"/>
            <p:cNvGrpSpPr>
              <a:grpSpLocks/>
            </p:cNvGrpSpPr>
            <p:nvPr/>
          </p:nvGrpSpPr>
          <p:grpSpPr bwMode="auto">
            <a:xfrm>
              <a:off x="1308178" y="2268831"/>
              <a:ext cx="560317" cy="573003"/>
              <a:chOff x="2634954" y="1645785"/>
              <a:chExt cx="560317" cy="573003"/>
            </a:xfrm>
          </p:grpSpPr>
          <p:sp>
            <p:nvSpPr>
              <p:cNvPr id="328" name="Oval 327"/>
              <p:cNvSpPr/>
              <p:nvPr/>
            </p:nvSpPr>
            <p:spPr>
              <a:xfrm>
                <a:off x="2636153" y="1734009"/>
                <a:ext cx="266397"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29" name="Oval 328"/>
              <p:cNvSpPr/>
              <p:nvPr/>
            </p:nvSpPr>
            <p:spPr>
              <a:xfrm>
                <a:off x="2928414" y="1731421"/>
                <a:ext cx="266396"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30" name="Isosceles Triangle 329"/>
              <p:cNvSpPr/>
              <p:nvPr/>
            </p:nvSpPr>
            <p:spPr>
              <a:xfrm>
                <a:off x="2850823" y="1935958"/>
                <a:ext cx="93109"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31" name="Oval 330"/>
              <p:cNvSpPr/>
              <p:nvPr/>
            </p:nvSpPr>
            <p:spPr>
              <a:xfrm>
                <a:off x="2788750" y="1645981"/>
                <a:ext cx="266396"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32" name="Oval 331"/>
              <p:cNvSpPr/>
              <p:nvPr/>
            </p:nvSpPr>
            <p:spPr>
              <a:xfrm>
                <a:off x="2703399" y="1829806"/>
                <a:ext cx="268983"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33" name="Oval 332"/>
              <p:cNvSpPr/>
              <p:nvPr/>
            </p:nvSpPr>
            <p:spPr>
              <a:xfrm>
                <a:off x="2894791" y="1819450"/>
                <a:ext cx="268983"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713" name="Group 49"/>
            <p:cNvGrpSpPr>
              <a:grpSpLocks/>
            </p:cNvGrpSpPr>
            <p:nvPr/>
          </p:nvGrpSpPr>
          <p:grpSpPr bwMode="auto">
            <a:xfrm>
              <a:off x="1636749" y="2030741"/>
              <a:ext cx="560316" cy="573003"/>
              <a:chOff x="2636313" y="1645260"/>
              <a:chExt cx="560316" cy="573003"/>
            </a:xfrm>
          </p:grpSpPr>
          <p:sp>
            <p:nvSpPr>
              <p:cNvPr id="322" name="Oval 321"/>
              <p:cNvSpPr/>
              <p:nvPr/>
            </p:nvSpPr>
            <p:spPr>
              <a:xfrm>
                <a:off x="2637411" y="1733380"/>
                <a:ext cx="266396"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23" name="Oval 322"/>
              <p:cNvSpPr/>
              <p:nvPr/>
            </p:nvSpPr>
            <p:spPr>
              <a:xfrm>
                <a:off x="2929671" y="1730792"/>
                <a:ext cx="266398"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24" name="Isosceles Triangle 323"/>
              <p:cNvSpPr/>
              <p:nvPr/>
            </p:nvSpPr>
            <p:spPr>
              <a:xfrm>
                <a:off x="2852080" y="1935328"/>
                <a:ext cx="93110"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25" name="Oval 324"/>
              <p:cNvSpPr/>
              <p:nvPr/>
            </p:nvSpPr>
            <p:spPr>
              <a:xfrm>
                <a:off x="2790007" y="1645351"/>
                <a:ext cx="266398"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26" name="Oval 325"/>
              <p:cNvSpPr/>
              <p:nvPr/>
            </p:nvSpPr>
            <p:spPr>
              <a:xfrm>
                <a:off x="2704657" y="1829177"/>
                <a:ext cx="268983"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27" name="Oval 326"/>
              <p:cNvSpPr/>
              <p:nvPr/>
            </p:nvSpPr>
            <p:spPr>
              <a:xfrm>
                <a:off x="2896049" y="1818821"/>
                <a:ext cx="268983"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714" name="Group 160"/>
            <p:cNvGrpSpPr>
              <a:grpSpLocks/>
            </p:cNvGrpSpPr>
            <p:nvPr/>
          </p:nvGrpSpPr>
          <p:grpSpPr bwMode="auto">
            <a:xfrm>
              <a:off x="2455795" y="2070422"/>
              <a:ext cx="560316" cy="574591"/>
              <a:chOff x="2635089" y="1644599"/>
              <a:chExt cx="560316" cy="574591"/>
            </a:xfrm>
          </p:grpSpPr>
          <p:sp>
            <p:nvSpPr>
              <p:cNvPr id="316" name="Oval 315"/>
              <p:cNvSpPr/>
              <p:nvPr/>
            </p:nvSpPr>
            <p:spPr>
              <a:xfrm>
                <a:off x="2634437" y="1734462"/>
                <a:ext cx="268983"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7" name="Oval 316"/>
              <p:cNvSpPr/>
              <p:nvPr/>
            </p:nvSpPr>
            <p:spPr>
              <a:xfrm>
                <a:off x="2926697" y="1729284"/>
                <a:ext cx="268983"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18" name="Isosceles Triangle 317"/>
              <p:cNvSpPr/>
              <p:nvPr/>
            </p:nvSpPr>
            <p:spPr>
              <a:xfrm>
                <a:off x="2851693" y="1936411"/>
                <a:ext cx="93110"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9" name="Oval 318"/>
              <p:cNvSpPr/>
              <p:nvPr/>
            </p:nvSpPr>
            <p:spPr>
              <a:xfrm>
                <a:off x="2787033" y="1643846"/>
                <a:ext cx="268983"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20" name="Oval 319"/>
              <p:cNvSpPr/>
              <p:nvPr/>
            </p:nvSpPr>
            <p:spPr>
              <a:xfrm>
                <a:off x="2701683" y="1827669"/>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21" name="Oval 320"/>
              <p:cNvSpPr/>
              <p:nvPr/>
            </p:nvSpPr>
            <p:spPr>
              <a:xfrm>
                <a:off x="2895661" y="1817313"/>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715" name="Group 167"/>
            <p:cNvGrpSpPr>
              <a:grpSpLocks/>
            </p:cNvGrpSpPr>
            <p:nvPr/>
          </p:nvGrpSpPr>
          <p:grpSpPr bwMode="auto">
            <a:xfrm>
              <a:off x="3241508" y="1954552"/>
              <a:ext cx="560317" cy="573003"/>
              <a:chOff x="2636390" y="1645270"/>
              <a:chExt cx="560317" cy="573003"/>
            </a:xfrm>
          </p:grpSpPr>
          <p:sp>
            <p:nvSpPr>
              <p:cNvPr id="310" name="Oval 309"/>
              <p:cNvSpPr/>
              <p:nvPr/>
            </p:nvSpPr>
            <p:spPr>
              <a:xfrm>
                <a:off x="2636284" y="1734496"/>
                <a:ext cx="268983"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1" name="Oval 310"/>
              <p:cNvSpPr/>
              <p:nvPr/>
            </p:nvSpPr>
            <p:spPr>
              <a:xfrm>
                <a:off x="2928544" y="1731906"/>
                <a:ext cx="268983"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12" name="Isosceles Triangle 311"/>
              <p:cNvSpPr/>
              <p:nvPr/>
            </p:nvSpPr>
            <p:spPr>
              <a:xfrm>
                <a:off x="2853540" y="1936444"/>
                <a:ext cx="93109"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13" name="Oval 312"/>
              <p:cNvSpPr/>
              <p:nvPr/>
            </p:nvSpPr>
            <p:spPr>
              <a:xfrm>
                <a:off x="2788879" y="1646467"/>
                <a:ext cx="268983" cy="24078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14" name="Oval 313"/>
              <p:cNvSpPr/>
              <p:nvPr/>
            </p:nvSpPr>
            <p:spPr>
              <a:xfrm>
                <a:off x="2703530" y="1830291"/>
                <a:ext cx="268983"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15" name="Oval 314"/>
              <p:cNvSpPr/>
              <p:nvPr/>
            </p:nvSpPr>
            <p:spPr>
              <a:xfrm>
                <a:off x="2897507" y="1819935"/>
                <a:ext cx="268983"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716" name="Group 174"/>
            <p:cNvGrpSpPr>
              <a:grpSpLocks/>
            </p:cNvGrpSpPr>
            <p:nvPr/>
          </p:nvGrpSpPr>
          <p:grpSpPr bwMode="auto">
            <a:xfrm>
              <a:off x="4052618" y="2375178"/>
              <a:ext cx="560316" cy="574591"/>
              <a:chOff x="2636194" y="1644555"/>
              <a:chExt cx="560316" cy="574591"/>
            </a:xfrm>
          </p:grpSpPr>
          <p:sp>
            <p:nvSpPr>
              <p:cNvPr id="304" name="Oval 303"/>
              <p:cNvSpPr/>
              <p:nvPr/>
            </p:nvSpPr>
            <p:spPr>
              <a:xfrm>
                <a:off x="2637100" y="1735174"/>
                <a:ext cx="266396"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5" name="Oval 304"/>
              <p:cNvSpPr/>
              <p:nvPr/>
            </p:nvSpPr>
            <p:spPr>
              <a:xfrm>
                <a:off x="2929360" y="1729995"/>
                <a:ext cx="266398"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06" name="Isosceles Triangle 305"/>
              <p:cNvSpPr/>
              <p:nvPr/>
            </p:nvSpPr>
            <p:spPr>
              <a:xfrm>
                <a:off x="2851768" y="1937122"/>
                <a:ext cx="93110"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7" name="Oval 306"/>
              <p:cNvSpPr/>
              <p:nvPr/>
            </p:nvSpPr>
            <p:spPr>
              <a:xfrm>
                <a:off x="2789695" y="1644557"/>
                <a:ext cx="266398"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08" name="Oval 307"/>
              <p:cNvSpPr/>
              <p:nvPr/>
            </p:nvSpPr>
            <p:spPr>
              <a:xfrm>
                <a:off x="2704346" y="1828380"/>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09" name="Oval 308"/>
              <p:cNvSpPr/>
              <p:nvPr/>
            </p:nvSpPr>
            <p:spPr>
              <a:xfrm>
                <a:off x="2895738" y="1818024"/>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717" name="Group 38"/>
            <p:cNvGrpSpPr>
              <a:grpSpLocks/>
            </p:cNvGrpSpPr>
            <p:nvPr/>
          </p:nvGrpSpPr>
          <p:grpSpPr bwMode="auto">
            <a:xfrm>
              <a:off x="985958" y="3460871"/>
              <a:ext cx="565078" cy="353961"/>
              <a:chOff x="5486045" y="1520445"/>
              <a:chExt cx="1237790" cy="663115"/>
            </a:xfrm>
          </p:grpSpPr>
          <p:sp>
            <p:nvSpPr>
              <p:cNvPr id="301" name="Rectangle 39"/>
              <p:cNvSpPr/>
              <p:nvPr/>
            </p:nvSpPr>
            <p:spPr>
              <a:xfrm>
                <a:off x="5633613" y="1838947"/>
                <a:ext cx="940456"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02" name="Isosceles Triangle 40"/>
              <p:cNvSpPr/>
              <p:nvPr/>
            </p:nvSpPr>
            <p:spPr>
              <a:xfrm>
                <a:off x="5486313" y="1518820"/>
                <a:ext cx="1235056"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3" name="Rectangle 41"/>
              <p:cNvSpPr/>
              <p:nvPr/>
            </p:nvSpPr>
            <p:spPr>
              <a:xfrm>
                <a:off x="5746921" y="1935955"/>
                <a:ext cx="181293" cy="24737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291" name="Flowchart: Document 290"/>
            <p:cNvSpPr/>
            <p:nvPr/>
          </p:nvSpPr>
          <p:spPr>
            <a:xfrm>
              <a:off x="1115400" y="3951927"/>
              <a:ext cx="550898" cy="365061"/>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719" name="Group 182"/>
            <p:cNvGrpSpPr>
              <a:grpSpLocks/>
            </p:cNvGrpSpPr>
            <p:nvPr/>
          </p:nvGrpSpPr>
          <p:grpSpPr bwMode="auto">
            <a:xfrm>
              <a:off x="1578019" y="3518011"/>
              <a:ext cx="560317" cy="574591"/>
              <a:chOff x="2635854" y="1644388"/>
              <a:chExt cx="560317" cy="574591"/>
            </a:xfrm>
          </p:grpSpPr>
          <p:sp>
            <p:nvSpPr>
              <p:cNvPr id="295" name="Oval 294"/>
              <p:cNvSpPr/>
              <p:nvPr/>
            </p:nvSpPr>
            <p:spPr>
              <a:xfrm>
                <a:off x="2636196" y="1733958"/>
                <a:ext cx="268983" cy="24078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6" name="Oval 295"/>
              <p:cNvSpPr/>
              <p:nvPr/>
            </p:nvSpPr>
            <p:spPr>
              <a:xfrm>
                <a:off x="2928457" y="1728780"/>
                <a:ext cx="268983" cy="240783"/>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97" name="Isosceles Triangle 296"/>
              <p:cNvSpPr/>
              <p:nvPr/>
            </p:nvSpPr>
            <p:spPr>
              <a:xfrm>
                <a:off x="2853452" y="1935906"/>
                <a:ext cx="93109"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98" name="Oval 297"/>
              <p:cNvSpPr/>
              <p:nvPr/>
            </p:nvSpPr>
            <p:spPr>
              <a:xfrm>
                <a:off x="2788793" y="1643339"/>
                <a:ext cx="268983"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299" name="Oval 298"/>
              <p:cNvSpPr/>
              <p:nvPr/>
            </p:nvSpPr>
            <p:spPr>
              <a:xfrm>
                <a:off x="2703442" y="1827165"/>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00" name="Oval 299"/>
              <p:cNvSpPr/>
              <p:nvPr/>
            </p:nvSpPr>
            <p:spPr>
              <a:xfrm>
                <a:off x="2897421" y="1816808"/>
                <a:ext cx="268983"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294" name="5-Point Star 293"/>
            <p:cNvSpPr/>
            <p:nvPr/>
          </p:nvSpPr>
          <p:spPr>
            <a:xfrm>
              <a:off x="5235498" y="5813475"/>
              <a:ext cx="349162" cy="308099"/>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414" name="Group 197"/>
          <p:cNvGrpSpPr>
            <a:grpSpLocks/>
          </p:cNvGrpSpPr>
          <p:nvPr/>
        </p:nvGrpSpPr>
        <p:grpSpPr bwMode="auto">
          <a:xfrm>
            <a:off x="3211513" y="4043363"/>
            <a:ext cx="3095625" cy="2741612"/>
            <a:chOff x="574846" y="1743445"/>
            <a:chExt cx="5046023" cy="4471336"/>
          </a:xfrm>
        </p:grpSpPr>
        <p:sp>
          <p:nvSpPr>
            <p:cNvPr id="350" name="Rectangle 349"/>
            <p:cNvSpPr/>
            <p:nvPr/>
          </p:nvSpPr>
          <p:spPr>
            <a:xfrm rot="5400000">
              <a:off x="2849341" y="-499998"/>
              <a:ext cx="362471" cy="485453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1" name="Rectangle 350"/>
            <p:cNvSpPr/>
            <p:nvPr/>
          </p:nvSpPr>
          <p:spPr>
            <a:xfrm>
              <a:off x="605898" y="1815939"/>
              <a:ext cx="362279" cy="415546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2" name="Rectangle 351"/>
            <p:cNvSpPr/>
            <p:nvPr/>
          </p:nvSpPr>
          <p:spPr>
            <a:xfrm>
              <a:off x="2155932" y="1766746"/>
              <a:ext cx="362279" cy="417618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3" name="Rectangle 352"/>
            <p:cNvSpPr/>
            <p:nvPr/>
          </p:nvSpPr>
          <p:spPr>
            <a:xfrm rot="5400000">
              <a:off x="2849340" y="864446"/>
              <a:ext cx="365061" cy="485194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4" name="Rectangle 353"/>
            <p:cNvSpPr/>
            <p:nvPr/>
          </p:nvSpPr>
          <p:spPr>
            <a:xfrm>
              <a:off x="3705968" y="1743445"/>
              <a:ext cx="364865" cy="411922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5" name="Rectangle 354"/>
            <p:cNvSpPr/>
            <p:nvPr/>
          </p:nvSpPr>
          <p:spPr>
            <a:xfrm>
              <a:off x="975939" y="3478127"/>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6" name="Rectangle 355"/>
            <p:cNvSpPr/>
            <p:nvPr/>
          </p:nvSpPr>
          <p:spPr>
            <a:xfrm rot="5400000">
              <a:off x="2819582" y="2261235"/>
              <a:ext cx="365061" cy="47820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7" name="Rectangle 356"/>
            <p:cNvSpPr/>
            <p:nvPr/>
          </p:nvSpPr>
          <p:spPr>
            <a:xfrm>
              <a:off x="2515624" y="3483305"/>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8" name="Rectangle 357"/>
            <p:cNvSpPr/>
            <p:nvPr/>
          </p:nvSpPr>
          <p:spPr>
            <a:xfrm>
              <a:off x="4078597" y="3488483"/>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59" name="Rectangle 358"/>
            <p:cNvSpPr/>
            <p:nvPr/>
          </p:nvSpPr>
          <p:spPr>
            <a:xfrm>
              <a:off x="5258590" y="1748623"/>
              <a:ext cx="362279" cy="446357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567" name="Group 42"/>
            <p:cNvGrpSpPr>
              <a:grpSpLocks/>
            </p:cNvGrpSpPr>
            <p:nvPr/>
          </p:nvGrpSpPr>
          <p:grpSpPr bwMode="auto">
            <a:xfrm>
              <a:off x="2600239" y="2160897"/>
              <a:ext cx="560317" cy="573003"/>
              <a:chOff x="2636099" y="1645427"/>
              <a:chExt cx="560317" cy="573003"/>
            </a:xfrm>
          </p:grpSpPr>
          <p:sp>
            <p:nvSpPr>
              <p:cNvPr id="463" name="Oval 43"/>
              <p:cNvSpPr/>
              <p:nvPr/>
            </p:nvSpPr>
            <p:spPr>
              <a:xfrm>
                <a:off x="2636878" y="1732844"/>
                <a:ext cx="266535" cy="24596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64" name="Oval 44"/>
              <p:cNvSpPr/>
              <p:nvPr/>
            </p:nvSpPr>
            <p:spPr>
              <a:xfrm>
                <a:off x="2789554" y="1644815"/>
                <a:ext cx="266533"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5" name="Oval 45"/>
              <p:cNvSpPr/>
              <p:nvPr/>
            </p:nvSpPr>
            <p:spPr>
              <a:xfrm>
                <a:off x="2929290" y="1730256"/>
                <a:ext cx="266533"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6" name="Oval 46"/>
              <p:cNvSpPr/>
              <p:nvPr/>
            </p:nvSpPr>
            <p:spPr>
              <a:xfrm>
                <a:off x="2704159" y="1828641"/>
                <a:ext cx="269121" cy="2433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7" name="Oval 47"/>
              <p:cNvSpPr/>
              <p:nvPr/>
            </p:nvSpPr>
            <p:spPr>
              <a:xfrm>
                <a:off x="2895649" y="1875244"/>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8" name="Isosceles Triangle 48"/>
              <p:cNvSpPr/>
              <p:nvPr/>
            </p:nvSpPr>
            <p:spPr>
              <a:xfrm>
                <a:off x="2851659" y="1937382"/>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568" name="Group 14"/>
            <p:cNvGrpSpPr>
              <a:grpSpLocks/>
            </p:cNvGrpSpPr>
            <p:nvPr/>
          </p:nvGrpSpPr>
          <p:grpSpPr bwMode="auto">
            <a:xfrm>
              <a:off x="2958969" y="2075184"/>
              <a:ext cx="560317" cy="574591"/>
              <a:chOff x="2636242" y="1644879"/>
              <a:chExt cx="560317" cy="574591"/>
            </a:xfrm>
          </p:grpSpPr>
          <p:sp>
            <p:nvSpPr>
              <p:cNvPr id="457" name="Oval 8"/>
              <p:cNvSpPr/>
              <p:nvPr/>
            </p:nvSpPr>
            <p:spPr>
              <a:xfrm>
                <a:off x="2635394" y="1735158"/>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8" name="Oval 9"/>
              <p:cNvSpPr/>
              <p:nvPr/>
            </p:nvSpPr>
            <p:spPr>
              <a:xfrm>
                <a:off x="2788070" y="1644541"/>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59" name="Oval 10"/>
              <p:cNvSpPr/>
              <p:nvPr/>
            </p:nvSpPr>
            <p:spPr>
              <a:xfrm>
                <a:off x="2927806" y="1729980"/>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0" name="Oval 11"/>
              <p:cNvSpPr/>
              <p:nvPr/>
            </p:nvSpPr>
            <p:spPr>
              <a:xfrm>
                <a:off x="2702675" y="1828365"/>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1" name="Oval 12"/>
              <p:cNvSpPr/>
              <p:nvPr/>
            </p:nvSpPr>
            <p:spPr>
              <a:xfrm>
                <a:off x="2896753" y="1872380"/>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62" name="Isosceles Triangle 13"/>
              <p:cNvSpPr/>
              <p:nvPr/>
            </p:nvSpPr>
            <p:spPr>
              <a:xfrm>
                <a:off x="2852762" y="1937106"/>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cxnSp>
          <p:nvCxnSpPr>
            <p:cNvPr id="362" name="Straight Connector 361"/>
            <p:cNvCxnSpPr/>
            <p:nvPr/>
          </p:nvCxnSpPr>
          <p:spPr>
            <a:xfrm rot="16200000" flipH="1">
              <a:off x="531196" y="3906619"/>
              <a:ext cx="3591050"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63" name="Straight Connector 362"/>
            <p:cNvCxnSpPr/>
            <p:nvPr/>
          </p:nvCxnSpPr>
          <p:spPr>
            <a:xfrm rot="5400000">
              <a:off x="2165373" y="3980411"/>
              <a:ext cx="3430527" cy="12939"/>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64" name="Straight Connector 363"/>
            <p:cNvCxnSpPr/>
            <p:nvPr/>
          </p:nvCxnSpPr>
          <p:spPr>
            <a:xfrm rot="5400000">
              <a:off x="3509587" y="3968757"/>
              <a:ext cx="3808532"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65" name="Straight Connector 364"/>
            <p:cNvCxnSpPr/>
            <p:nvPr/>
          </p:nvCxnSpPr>
          <p:spPr>
            <a:xfrm rot="5400000">
              <a:off x="-1016248" y="3880731"/>
              <a:ext cx="3578105" cy="1293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p:nvPr/>
          </p:nvCxnSpPr>
          <p:spPr>
            <a:xfrm>
              <a:off x="963002" y="1911734"/>
              <a:ext cx="4295589" cy="0"/>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367" name="Rectangle 366"/>
            <p:cNvSpPr/>
            <p:nvPr/>
          </p:nvSpPr>
          <p:spPr>
            <a:xfrm rot="5400000">
              <a:off x="2818290" y="3639918"/>
              <a:ext cx="362471" cy="478725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368" name="Straight Connector 367"/>
            <p:cNvCxnSpPr/>
            <p:nvPr/>
          </p:nvCxnSpPr>
          <p:spPr>
            <a:xfrm rot="10800000" flipH="1" flipV="1">
              <a:off x="621425" y="6020601"/>
              <a:ext cx="4986505" cy="2588"/>
            </a:xfrm>
            <a:prstGeom prst="line">
              <a:avLst/>
            </a:prstGeom>
            <a:ln w="317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69" name="Straight Connector 368"/>
            <p:cNvCxnSpPr/>
            <p:nvPr/>
          </p:nvCxnSpPr>
          <p:spPr>
            <a:xfrm flipV="1">
              <a:off x="3693029" y="2118860"/>
              <a:ext cx="38556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0" name="Straight Connector 369"/>
            <p:cNvCxnSpPr/>
            <p:nvPr/>
          </p:nvCxnSpPr>
          <p:spPr>
            <a:xfrm flipV="1">
              <a:off x="3693029" y="2243136"/>
              <a:ext cx="38556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1" name="Straight Connector 370"/>
            <p:cNvCxnSpPr/>
            <p:nvPr/>
          </p:nvCxnSpPr>
          <p:spPr>
            <a:xfrm flipV="1">
              <a:off x="3705968"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2" name="Straight Connector 371"/>
            <p:cNvCxnSpPr/>
            <p:nvPr/>
          </p:nvCxnSpPr>
          <p:spPr>
            <a:xfrm flipV="1">
              <a:off x="3705968"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3" name="Straight Connector 372"/>
            <p:cNvCxnSpPr/>
            <p:nvPr/>
          </p:nvCxnSpPr>
          <p:spPr>
            <a:xfrm flipV="1">
              <a:off x="2140406"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4" name="Straight Connector 373"/>
            <p:cNvCxnSpPr/>
            <p:nvPr/>
          </p:nvCxnSpPr>
          <p:spPr>
            <a:xfrm flipV="1">
              <a:off x="2140406"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5" name="Straight Connector 374"/>
            <p:cNvCxnSpPr/>
            <p:nvPr/>
          </p:nvCxnSpPr>
          <p:spPr>
            <a:xfrm flipV="1">
              <a:off x="574846" y="570732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6" name="Straight Connector 375"/>
            <p:cNvCxnSpPr/>
            <p:nvPr/>
          </p:nvCxnSpPr>
          <p:spPr>
            <a:xfrm flipV="1">
              <a:off x="574846" y="5831598"/>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7" name="Straight Connector 376"/>
            <p:cNvCxnSpPr/>
            <p:nvPr/>
          </p:nvCxnSpPr>
          <p:spPr>
            <a:xfrm flipV="1">
              <a:off x="2140406" y="2131807"/>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8" name="Straight Connector 377"/>
            <p:cNvCxnSpPr/>
            <p:nvPr/>
          </p:nvCxnSpPr>
          <p:spPr>
            <a:xfrm flipV="1">
              <a:off x="2140406" y="2256082"/>
              <a:ext cx="38815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379" name="Rectangle 378"/>
            <p:cNvSpPr/>
            <p:nvPr/>
          </p:nvSpPr>
          <p:spPr>
            <a:xfrm>
              <a:off x="968177" y="2111094"/>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587" name="Group 7"/>
            <p:cNvGrpSpPr>
              <a:grpSpLocks/>
            </p:cNvGrpSpPr>
            <p:nvPr/>
          </p:nvGrpSpPr>
          <p:grpSpPr bwMode="auto">
            <a:xfrm>
              <a:off x="941514" y="2111692"/>
              <a:ext cx="565078" cy="353961"/>
              <a:chOff x="5486877" y="1520464"/>
              <a:chExt cx="1237790" cy="663115"/>
            </a:xfrm>
          </p:grpSpPr>
          <p:sp>
            <p:nvSpPr>
              <p:cNvPr id="454" name="Rectangle 4"/>
              <p:cNvSpPr/>
              <p:nvPr/>
            </p:nvSpPr>
            <p:spPr>
              <a:xfrm>
                <a:off x="5635974" y="1839470"/>
                <a:ext cx="940939"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55" name="Isosceles Triangle 5"/>
              <p:cNvSpPr/>
              <p:nvPr/>
            </p:nvSpPr>
            <p:spPr>
              <a:xfrm>
                <a:off x="5488598" y="1519343"/>
                <a:ext cx="1235690"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6" name="Rectangle 6"/>
              <p:cNvSpPr/>
              <p:nvPr/>
            </p:nvSpPr>
            <p:spPr>
              <a:xfrm>
                <a:off x="5749340" y="1936478"/>
                <a:ext cx="181386" cy="2473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381" name="Rectangle 380"/>
            <p:cNvSpPr/>
            <p:nvPr/>
          </p:nvSpPr>
          <p:spPr>
            <a:xfrm>
              <a:off x="4083773" y="2118860"/>
              <a:ext cx="1169642"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2" name="Rectangle 381"/>
            <p:cNvSpPr/>
            <p:nvPr/>
          </p:nvSpPr>
          <p:spPr>
            <a:xfrm>
              <a:off x="2531150" y="2113682"/>
              <a:ext cx="1169642" cy="983849"/>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3" name="Rectangle 382"/>
            <p:cNvSpPr/>
            <p:nvPr/>
          </p:nvSpPr>
          <p:spPr>
            <a:xfrm>
              <a:off x="968177" y="4855516"/>
              <a:ext cx="1169642" cy="97867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4" name="Rectangle 33"/>
            <p:cNvSpPr/>
            <p:nvPr/>
          </p:nvSpPr>
          <p:spPr>
            <a:xfrm>
              <a:off x="2531150" y="4858104"/>
              <a:ext cx="1169642" cy="98126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85" name="Rectangle 384"/>
            <p:cNvSpPr/>
            <p:nvPr/>
          </p:nvSpPr>
          <p:spPr>
            <a:xfrm>
              <a:off x="4070833" y="4850338"/>
              <a:ext cx="1169642" cy="98126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593" name="Group 159"/>
            <p:cNvGrpSpPr>
              <a:grpSpLocks/>
            </p:cNvGrpSpPr>
            <p:nvPr/>
          </p:nvGrpSpPr>
          <p:grpSpPr bwMode="auto">
            <a:xfrm>
              <a:off x="4558968" y="4692590"/>
              <a:ext cx="661902" cy="1050771"/>
              <a:chOff x="5742310" y="4571566"/>
              <a:chExt cx="661902" cy="1050771"/>
            </a:xfrm>
          </p:grpSpPr>
          <p:grpSp>
            <p:nvGrpSpPr>
              <p:cNvPr id="17641" name="Group 73"/>
              <p:cNvGrpSpPr>
                <a:grpSpLocks/>
              </p:cNvGrpSpPr>
              <p:nvPr/>
            </p:nvGrpSpPr>
            <p:grpSpPr bwMode="auto">
              <a:xfrm>
                <a:off x="6064530" y="4571566"/>
                <a:ext cx="339682" cy="1046011"/>
                <a:chOff x="6225849" y="1048253"/>
                <a:chExt cx="512218" cy="1478748"/>
              </a:xfrm>
            </p:grpSpPr>
            <p:sp>
              <p:nvSpPr>
                <p:cNvPr id="441" name="Rectangle 440"/>
                <p:cNvSpPr/>
                <p:nvPr/>
              </p:nvSpPr>
              <p:spPr>
                <a:xfrm>
                  <a:off x="6225242" y="1047990"/>
                  <a:ext cx="511173" cy="1478716"/>
                </a:xfrm>
                <a:prstGeom prst="rect">
                  <a:avLst/>
                </a:prstGeom>
                <a:solidFill>
                  <a:schemeClr val="accent2">
                    <a:lumMod val="60000"/>
                    <a:lumOff val="40000"/>
                    <a:alpha val="8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2" name="Rectangle 441"/>
                <p:cNvSpPr/>
                <p:nvPr/>
              </p:nvSpPr>
              <p:spPr>
                <a:xfrm>
                  <a:off x="6264263" y="1102894"/>
                  <a:ext cx="1912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3" name="Rectangle 442"/>
                <p:cNvSpPr/>
                <p:nvPr/>
              </p:nvSpPr>
              <p:spPr>
                <a:xfrm>
                  <a:off x="6498389" y="1106553"/>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4" name="Rectangle 443"/>
                <p:cNvSpPr/>
                <p:nvPr/>
              </p:nvSpPr>
              <p:spPr>
                <a:xfrm>
                  <a:off x="6272067" y="1333485"/>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5" name="Rectangle 444"/>
                <p:cNvSpPr/>
                <p:nvPr/>
              </p:nvSpPr>
              <p:spPr>
                <a:xfrm>
                  <a:off x="6490584" y="1326164"/>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6" name="Rectangle 445"/>
                <p:cNvSpPr/>
                <p:nvPr/>
              </p:nvSpPr>
              <p:spPr>
                <a:xfrm>
                  <a:off x="6260360" y="1542117"/>
                  <a:ext cx="191204"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7" name="Rectangle 446"/>
                <p:cNvSpPr/>
                <p:nvPr/>
              </p:nvSpPr>
              <p:spPr>
                <a:xfrm>
                  <a:off x="6494485" y="1545776"/>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8" name="Rectangle 447"/>
                <p:cNvSpPr/>
                <p:nvPr/>
              </p:nvSpPr>
              <p:spPr>
                <a:xfrm>
                  <a:off x="6264263" y="1776369"/>
                  <a:ext cx="191201" cy="172028"/>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9" name="Rectangle 448"/>
                <p:cNvSpPr/>
                <p:nvPr/>
              </p:nvSpPr>
              <p:spPr>
                <a:xfrm>
                  <a:off x="6498389" y="1780028"/>
                  <a:ext cx="187301" cy="172030"/>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0" name="Rectangle 449"/>
                <p:cNvSpPr/>
                <p:nvPr/>
              </p:nvSpPr>
              <p:spPr>
                <a:xfrm>
                  <a:off x="6260360" y="1984998"/>
                  <a:ext cx="191204" cy="172030"/>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1" name="Rectangle 450"/>
                <p:cNvSpPr/>
                <p:nvPr/>
              </p:nvSpPr>
              <p:spPr>
                <a:xfrm>
                  <a:off x="6494485" y="1988659"/>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2" name="Rectangle 451"/>
                <p:cNvSpPr/>
                <p:nvPr/>
              </p:nvSpPr>
              <p:spPr>
                <a:xfrm>
                  <a:off x="6264263" y="2204609"/>
                  <a:ext cx="1912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3" name="Rectangle 452"/>
                <p:cNvSpPr/>
                <p:nvPr/>
              </p:nvSpPr>
              <p:spPr>
                <a:xfrm>
                  <a:off x="6498389" y="2208271"/>
                  <a:ext cx="187301" cy="175689"/>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17642" name="Group 74"/>
              <p:cNvGrpSpPr>
                <a:grpSpLocks/>
              </p:cNvGrpSpPr>
              <p:nvPr/>
            </p:nvGrpSpPr>
            <p:grpSpPr bwMode="auto">
              <a:xfrm>
                <a:off x="5742310" y="5392184"/>
                <a:ext cx="658729" cy="230153"/>
                <a:chOff x="5907766" y="2030876"/>
                <a:chExt cx="829513" cy="496183"/>
              </a:xfrm>
            </p:grpSpPr>
            <p:sp>
              <p:nvSpPr>
                <p:cNvPr id="436" name="Rectangle 435"/>
                <p:cNvSpPr/>
                <p:nvPr/>
              </p:nvSpPr>
              <p:spPr>
                <a:xfrm>
                  <a:off x="5908952" y="2030735"/>
                  <a:ext cx="827686" cy="496774"/>
                </a:xfrm>
                <a:prstGeom prst="rect">
                  <a:avLst/>
                </a:prstGeom>
                <a:solidFill>
                  <a:schemeClr val="accent2">
                    <a:lumMod val="60000"/>
                    <a:lumOff val="40000"/>
                    <a:alpha val="8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37" name="Rectangle 436"/>
                <p:cNvSpPr/>
                <p:nvPr/>
              </p:nvSpPr>
              <p:spPr>
                <a:xfrm>
                  <a:off x="5967607" y="2343313"/>
                  <a:ext cx="104275" cy="178616"/>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38" name="Rectangle 437"/>
                <p:cNvSpPr/>
                <p:nvPr/>
              </p:nvSpPr>
              <p:spPr>
                <a:xfrm>
                  <a:off x="5974125" y="2075389"/>
                  <a:ext cx="136861" cy="11163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39" name="Rectangle 88"/>
                <p:cNvSpPr/>
                <p:nvPr/>
              </p:nvSpPr>
              <p:spPr>
                <a:xfrm>
                  <a:off x="6215261" y="2075389"/>
                  <a:ext cx="136861" cy="11163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0" name="Rectangle 89"/>
                <p:cNvSpPr/>
                <p:nvPr/>
              </p:nvSpPr>
              <p:spPr>
                <a:xfrm>
                  <a:off x="6456398" y="2080969"/>
                  <a:ext cx="136861" cy="106055"/>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17594" name="Group 15"/>
            <p:cNvGrpSpPr>
              <a:grpSpLocks/>
            </p:cNvGrpSpPr>
            <p:nvPr/>
          </p:nvGrpSpPr>
          <p:grpSpPr bwMode="auto">
            <a:xfrm>
              <a:off x="1308178" y="2268831"/>
              <a:ext cx="560317" cy="573003"/>
              <a:chOff x="2634954" y="1645785"/>
              <a:chExt cx="560317" cy="573003"/>
            </a:xfrm>
          </p:grpSpPr>
          <p:sp>
            <p:nvSpPr>
              <p:cNvPr id="428" name="Oval 427"/>
              <p:cNvSpPr/>
              <p:nvPr/>
            </p:nvSpPr>
            <p:spPr>
              <a:xfrm>
                <a:off x="2633942" y="1734009"/>
                <a:ext cx="269121"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29" name="Oval 428"/>
              <p:cNvSpPr/>
              <p:nvPr/>
            </p:nvSpPr>
            <p:spPr>
              <a:xfrm>
                <a:off x="2926353" y="1731421"/>
                <a:ext cx="269121"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30" name="Isosceles Triangle 429"/>
              <p:cNvSpPr/>
              <p:nvPr/>
            </p:nvSpPr>
            <p:spPr>
              <a:xfrm>
                <a:off x="2851309" y="1935958"/>
                <a:ext cx="93157"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31" name="Oval 430"/>
              <p:cNvSpPr/>
              <p:nvPr/>
            </p:nvSpPr>
            <p:spPr>
              <a:xfrm>
                <a:off x="2786617" y="1645981"/>
                <a:ext cx="269121"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32" name="Oval 431"/>
              <p:cNvSpPr/>
              <p:nvPr/>
            </p:nvSpPr>
            <p:spPr>
              <a:xfrm>
                <a:off x="2701222" y="1829806"/>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33" name="Oval 432"/>
              <p:cNvSpPr/>
              <p:nvPr/>
            </p:nvSpPr>
            <p:spPr>
              <a:xfrm>
                <a:off x="2895301" y="1819450"/>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595" name="Group 49"/>
            <p:cNvGrpSpPr>
              <a:grpSpLocks/>
            </p:cNvGrpSpPr>
            <p:nvPr/>
          </p:nvGrpSpPr>
          <p:grpSpPr bwMode="auto">
            <a:xfrm>
              <a:off x="1636749" y="2030741"/>
              <a:ext cx="560316" cy="573003"/>
              <a:chOff x="2636313" y="1645260"/>
              <a:chExt cx="560316" cy="573003"/>
            </a:xfrm>
          </p:grpSpPr>
          <p:sp>
            <p:nvSpPr>
              <p:cNvPr id="422" name="Oval 421"/>
              <p:cNvSpPr/>
              <p:nvPr/>
            </p:nvSpPr>
            <p:spPr>
              <a:xfrm>
                <a:off x="2635369" y="1733380"/>
                <a:ext cx="269121"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23" name="Oval 422"/>
              <p:cNvSpPr/>
              <p:nvPr/>
            </p:nvSpPr>
            <p:spPr>
              <a:xfrm>
                <a:off x="2927779" y="1730792"/>
                <a:ext cx="269121" cy="240784"/>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24" name="Isosceles Triangle 423"/>
              <p:cNvSpPr/>
              <p:nvPr/>
            </p:nvSpPr>
            <p:spPr>
              <a:xfrm>
                <a:off x="2852736" y="1935328"/>
                <a:ext cx="93157" cy="28221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25" name="Oval 424"/>
              <p:cNvSpPr/>
              <p:nvPr/>
            </p:nvSpPr>
            <p:spPr>
              <a:xfrm>
                <a:off x="2788043" y="1645351"/>
                <a:ext cx="269121"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26" name="Oval 425"/>
              <p:cNvSpPr/>
              <p:nvPr/>
            </p:nvSpPr>
            <p:spPr>
              <a:xfrm>
                <a:off x="2702649" y="1829177"/>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27" name="Oval 426"/>
              <p:cNvSpPr/>
              <p:nvPr/>
            </p:nvSpPr>
            <p:spPr>
              <a:xfrm>
                <a:off x="2896726" y="1818821"/>
                <a:ext cx="269121" cy="24078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596" name="Group 160"/>
            <p:cNvGrpSpPr>
              <a:grpSpLocks/>
            </p:cNvGrpSpPr>
            <p:nvPr/>
          </p:nvGrpSpPr>
          <p:grpSpPr bwMode="auto">
            <a:xfrm>
              <a:off x="2455795" y="2070422"/>
              <a:ext cx="560316" cy="574591"/>
              <a:chOff x="2635089" y="1644599"/>
              <a:chExt cx="560316" cy="574591"/>
            </a:xfrm>
          </p:grpSpPr>
          <p:sp>
            <p:nvSpPr>
              <p:cNvPr id="416" name="Oval 415"/>
              <p:cNvSpPr/>
              <p:nvPr/>
            </p:nvSpPr>
            <p:spPr>
              <a:xfrm>
                <a:off x="2635400" y="1734462"/>
                <a:ext cx="266534"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7" name="Oval 416"/>
              <p:cNvSpPr/>
              <p:nvPr/>
            </p:nvSpPr>
            <p:spPr>
              <a:xfrm>
                <a:off x="2927811" y="1729284"/>
                <a:ext cx="266532"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18" name="Isosceles Triangle 417"/>
              <p:cNvSpPr/>
              <p:nvPr/>
            </p:nvSpPr>
            <p:spPr>
              <a:xfrm>
                <a:off x="2850180" y="1936411"/>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9" name="Oval 418"/>
              <p:cNvSpPr/>
              <p:nvPr/>
            </p:nvSpPr>
            <p:spPr>
              <a:xfrm>
                <a:off x="2788076" y="1643846"/>
                <a:ext cx="266532"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20" name="Oval 419"/>
              <p:cNvSpPr/>
              <p:nvPr/>
            </p:nvSpPr>
            <p:spPr>
              <a:xfrm>
                <a:off x="2702681" y="1827669"/>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21" name="Oval 420"/>
              <p:cNvSpPr/>
              <p:nvPr/>
            </p:nvSpPr>
            <p:spPr>
              <a:xfrm>
                <a:off x="2894170" y="1817313"/>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597" name="Group 167"/>
            <p:cNvGrpSpPr>
              <a:grpSpLocks/>
            </p:cNvGrpSpPr>
            <p:nvPr/>
          </p:nvGrpSpPr>
          <p:grpSpPr bwMode="auto">
            <a:xfrm>
              <a:off x="3241508" y="1954552"/>
              <a:ext cx="560317" cy="573003"/>
              <a:chOff x="2636390" y="1645270"/>
              <a:chExt cx="560317" cy="573003"/>
            </a:xfrm>
          </p:grpSpPr>
          <p:sp>
            <p:nvSpPr>
              <p:cNvPr id="410" name="Oval 409"/>
              <p:cNvSpPr/>
              <p:nvPr/>
            </p:nvSpPr>
            <p:spPr>
              <a:xfrm>
                <a:off x="2637650" y="1734496"/>
                <a:ext cx="266535" cy="24337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1" name="Oval 410"/>
              <p:cNvSpPr/>
              <p:nvPr/>
            </p:nvSpPr>
            <p:spPr>
              <a:xfrm>
                <a:off x="2930062" y="1731906"/>
                <a:ext cx="266533"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12" name="Isosceles Triangle 411"/>
              <p:cNvSpPr/>
              <p:nvPr/>
            </p:nvSpPr>
            <p:spPr>
              <a:xfrm>
                <a:off x="2852430" y="1936444"/>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13" name="Oval 412"/>
              <p:cNvSpPr/>
              <p:nvPr/>
            </p:nvSpPr>
            <p:spPr>
              <a:xfrm>
                <a:off x="2790325" y="1646467"/>
                <a:ext cx="266533" cy="240784"/>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14" name="Oval 413"/>
              <p:cNvSpPr/>
              <p:nvPr/>
            </p:nvSpPr>
            <p:spPr>
              <a:xfrm>
                <a:off x="2704930" y="1830291"/>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15" name="Oval 414"/>
              <p:cNvSpPr/>
              <p:nvPr/>
            </p:nvSpPr>
            <p:spPr>
              <a:xfrm>
                <a:off x="2896421" y="1819935"/>
                <a:ext cx="269121" cy="24078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598" name="Group 174"/>
            <p:cNvGrpSpPr>
              <a:grpSpLocks/>
            </p:cNvGrpSpPr>
            <p:nvPr/>
          </p:nvGrpSpPr>
          <p:grpSpPr bwMode="auto">
            <a:xfrm>
              <a:off x="4052618" y="2375178"/>
              <a:ext cx="560316" cy="574591"/>
              <a:chOff x="2636194" y="1644555"/>
              <a:chExt cx="560316" cy="574591"/>
            </a:xfrm>
          </p:grpSpPr>
          <p:sp>
            <p:nvSpPr>
              <p:cNvPr id="404" name="Oval 403"/>
              <p:cNvSpPr/>
              <p:nvPr/>
            </p:nvSpPr>
            <p:spPr>
              <a:xfrm>
                <a:off x="2636297" y="1735174"/>
                <a:ext cx="266532" cy="240785"/>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5" name="Oval 404"/>
              <p:cNvSpPr/>
              <p:nvPr/>
            </p:nvSpPr>
            <p:spPr>
              <a:xfrm>
                <a:off x="2928706" y="1729995"/>
                <a:ext cx="266534" cy="240785"/>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06" name="Isosceles Triangle 405"/>
              <p:cNvSpPr/>
              <p:nvPr/>
            </p:nvSpPr>
            <p:spPr>
              <a:xfrm>
                <a:off x="2851075" y="1937122"/>
                <a:ext cx="93157" cy="2822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7" name="Oval 406"/>
              <p:cNvSpPr/>
              <p:nvPr/>
            </p:nvSpPr>
            <p:spPr>
              <a:xfrm>
                <a:off x="2788970" y="1644557"/>
                <a:ext cx="266534"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08" name="Oval 407"/>
              <p:cNvSpPr/>
              <p:nvPr/>
            </p:nvSpPr>
            <p:spPr>
              <a:xfrm>
                <a:off x="2703577" y="1828380"/>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09" name="Oval 408"/>
              <p:cNvSpPr/>
              <p:nvPr/>
            </p:nvSpPr>
            <p:spPr>
              <a:xfrm>
                <a:off x="2895067" y="1818024"/>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nvGrpSpPr>
            <p:cNvPr id="17599" name="Group 38"/>
            <p:cNvGrpSpPr>
              <a:grpSpLocks/>
            </p:cNvGrpSpPr>
            <p:nvPr/>
          </p:nvGrpSpPr>
          <p:grpSpPr bwMode="auto">
            <a:xfrm>
              <a:off x="985958" y="3460871"/>
              <a:ext cx="565078" cy="353961"/>
              <a:chOff x="5486045" y="1520445"/>
              <a:chExt cx="1237790" cy="663115"/>
            </a:xfrm>
          </p:grpSpPr>
          <p:sp>
            <p:nvSpPr>
              <p:cNvPr id="401" name="Rectangle 39"/>
              <p:cNvSpPr/>
              <p:nvPr/>
            </p:nvSpPr>
            <p:spPr>
              <a:xfrm>
                <a:off x="5634149" y="1838947"/>
                <a:ext cx="940939" cy="339529"/>
              </a:xfrm>
              <a:prstGeom prst="rect">
                <a:avLst/>
              </a:prstGeom>
              <a:solidFill>
                <a:schemeClr val="accent1">
                  <a:lumMod val="50000"/>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02" name="Isosceles Triangle 40"/>
              <p:cNvSpPr/>
              <p:nvPr/>
            </p:nvSpPr>
            <p:spPr>
              <a:xfrm>
                <a:off x="5486773" y="1518820"/>
                <a:ext cx="1235690" cy="320127"/>
              </a:xfrm>
              <a:prstGeom prst="triangle">
                <a:avLst/>
              </a:prstGeom>
              <a:solidFill>
                <a:srgbClr val="FF0000">
                  <a:alpha val="7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3" name="Rectangle 41"/>
              <p:cNvSpPr/>
              <p:nvPr/>
            </p:nvSpPr>
            <p:spPr>
              <a:xfrm>
                <a:off x="5747515" y="1935955"/>
                <a:ext cx="181386" cy="24737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sp>
          <p:nvSpPr>
            <p:cNvPr id="393" name="Flowchart: Document 392"/>
            <p:cNvSpPr/>
            <p:nvPr/>
          </p:nvSpPr>
          <p:spPr>
            <a:xfrm>
              <a:off x="1115675" y="3951927"/>
              <a:ext cx="551182" cy="365061"/>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7601" name="Group 182"/>
            <p:cNvGrpSpPr>
              <a:grpSpLocks/>
            </p:cNvGrpSpPr>
            <p:nvPr/>
          </p:nvGrpSpPr>
          <p:grpSpPr bwMode="auto">
            <a:xfrm>
              <a:off x="1578019" y="3518011"/>
              <a:ext cx="560317" cy="574591"/>
              <a:chOff x="2635854" y="1644388"/>
              <a:chExt cx="560317" cy="574591"/>
            </a:xfrm>
          </p:grpSpPr>
          <p:sp>
            <p:nvSpPr>
              <p:cNvPr id="395" name="Oval 394"/>
              <p:cNvSpPr/>
              <p:nvPr/>
            </p:nvSpPr>
            <p:spPr>
              <a:xfrm>
                <a:off x="2636710" y="1733958"/>
                <a:ext cx="266533" cy="24078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96" name="Oval 395"/>
              <p:cNvSpPr/>
              <p:nvPr/>
            </p:nvSpPr>
            <p:spPr>
              <a:xfrm>
                <a:off x="2929120" y="1728780"/>
                <a:ext cx="266535" cy="240783"/>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97" name="Isosceles Triangle 396"/>
              <p:cNvSpPr/>
              <p:nvPr/>
            </p:nvSpPr>
            <p:spPr>
              <a:xfrm>
                <a:off x="2851489" y="1935906"/>
                <a:ext cx="93157" cy="282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98" name="Oval 397"/>
              <p:cNvSpPr/>
              <p:nvPr/>
            </p:nvSpPr>
            <p:spPr>
              <a:xfrm>
                <a:off x="2789384" y="1643339"/>
                <a:ext cx="266535" cy="243373"/>
              </a:xfrm>
              <a:prstGeom prst="ellipse">
                <a:avLst/>
              </a:prstGeom>
              <a:solidFill>
                <a:srgbClr val="00B050"/>
              </a:solidFill>
              <a:ln w="12700">
                <a:solidFill>
                  <a:schemeClr val="accent1">
                    <a:lumMod val="50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399" name="Oval 398"/>
              <p:cNvSpPr/>
              <p:nvPr/>
            </p:nvSpPr>
            <p:spPr>
              <a:xfrm>
                <a:off x="2703990" y="1827165"/>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00" name="Oval 399"/>
              <p:cNvSpPr/>
              <p:nvPr/>
            </p:nvSpPr>
            <p:spPr>
              <a:xfrm>
                <a:off x="2895480" y="1816808"/>
                <a:ext cx="269121" cy="24337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pSp>
      </p:grpSp>
      <p:sp>
        <p:nvSpPr>
          <p:cNvPr id="471" name="5-Point Star 470"/>
          <p:cNvSpPr/>
          <p:nvPr/>
        </p:nvSpPr>
        <p:spPr>
          <a:xfrm>
            <a:off x="5997575" y="6489700"/>
            <a:ext cx="307975" cy="28575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72" name="TextBox 471"/>
          <p:cNvSpPr txBox="1">
            <a:spLocks noChangeArrowheads="1"/>
          </p:cNvSpPr>
          <p:nvPr/>
        </p:nvSpPr>
        <p:spPr bwMode="auto">
          <a:xfrm>
            <a:off x="6564313" y="1514475"/>
            <a:ext cx="1274762" cy="369888"/>
          </a:xfrm>
          <a:prstGeom prst="rect">
            <a:avLst/>
          </a:prstGeom>
          <a:noFill/>
          <a:ln w="9525">
            <a:noFill/>
            <a:miter lim="800000"/>
            <a:headEnd/>
            <a:tailEnd/>
          </a:ln>
        </p:spPr>
        <p:txBody>
          <a:bodyPr wrap="none">
            <a:spAutoFit/>
          </a:bodyPr>
          <a:lstStyle/>
          <a:p>
            <a:r>
              <a:rPr lang="en-CA"/>
              <a:t>Obstacles:</a:t>
            </a:r>
          </a:p>
        </p:txBody>
      </p:sp>
      <p:sp>
        <p:nvSpPr>
          <p:cNvPr id="475" name="Freeform 474"/>
          <p:cNvSpPr/>
          <p:nvPr/>
        </p:nvSpPr>
        <p:spPr>
          <a:xfrm>
            <a:off x="3824288" y="2066925"/>
            <a:ext cx="1057275" cy="612775"/>
          </a:xfrm>
          <a:custGeom>
            <a:avLst/>
            <a:gdLst>
              <a:gd name="connsiteX0" fmla="*/ 354842 w 668507"/>
              <a:gd name="connsiteY0" fmla="*/ 0 h 504967"/>
              <a:gd name="connsiteX1" fmla="*/ 286603 w 668507"/>
              <a:gd name="connsiteY1" fmla="*/ 40943 h 504967"/>
              <a:gd name="connsiteX2" fmla="*/ 245660 w 668507"/>
              <a:gd name="connsiteY2" fmla="*/ 68238 h 504967"/>
              <a:gd name="connsiteX3" fmla="*/ 204717 w 668507"/>
              <a:gd name="connsiteY3" fmla="*/ 81886 h 504967"/>
              <a:gd name="connsiteX4" fmla="*/ 122830 w 668507"/>
              <a:gd name="connsiteY4" fmla="*/ 136477 h 504967"/>
              <a:gd name="connsiteX5" fmla="*/ 81887 w 668507"/>
              <a:gd name="connsiteY5" fmla="*/ 163773 h 504967"/>
              <a:gd name="connsiteX6" fmla="*/ 13648 w 668507"/>
              <a:gd name="connsiteY6" fmla="*/ 259307 h 504967"/>
              <a:gd name="connsiteX7" fmla="*/ 0 w 668507"/>
              <a:gd name="connsiteY7" fmla="*/ 300250 h 504967"/>
              <a:gd name="connsiteX8" fmla="*/ 13648 w 668507"/>
              <a:gd name="connsiteY8" fmla="*/ 382137 h 504967"/>
              <a:gd name="connsiteX9" fmla="*/ 54591 w 668507"/>
              <a:gd name="connsiteY9" fmla="*/ 409432 h 504967"/>
              <a:gd name="connsiteX10" fmla="*/ 218364 w 668507"/>
              <a:gd name="connsiteY10" fmla="*/ 436728 h 504967"/>
              <a:gd name="connsiteX11" fmla="*/ 300251 w 668507"/>
              <a:gd name="connsiteY11" fmla="*/ 464023 h 504967"/>
              <a:gd name="connsiteX12" fmla="*/ 382138 w 668507"/>
              <a:gd name="connsiteY12" fmla="*/ 504967 h 504967"/>
              <a:gd name="connsiteX13" fmla="*/ 450376 w 668507"/>
              <a:gd name="connsiteY13" fmla="*/ 491319 h 504967"/>
              <a:gd name="connsiteX14" fmla="*/ 586854 w 668507"/>
              <a:gd name="connsiteY14" fmla="*/ 423080 h 504967"/>
              <a:gd name="connsiteX15" fmla="*/ 627797 w 668507"/>
              <a:gd name="connsiteY15" fmla="*/ 395785 h 504967"/>
              <a:gd name="connsiteX16" fmla="*/ 641445 w 668507"/>
              <a:gd name="connsiteY16" fmla="*/ 272955 h 504967"/>
              <a:gd name="connsiteX17" fmla="*/ 614149 w 668507"/>
              <a:gd name="connsiteY17" fmla="*/ 232011 h 504967"/>
              <a:gd name="connsiteX18" fmla="*/ 586854 w 668507"/>
              <a:gd name="connsiteY18" fmla="*/ 150125 h 504967"/>
              <a:gd name="connsiteX19" fmla="*/ 573206 w 668507"/>
              <a:gd name="connsiteY19" fmla="*/ 81886 h 504967"/>
              <a:gd name="connsiteX20" fmla="*/ 532263 w 668507"/>
              <a:gd name="connsiteY20" fmla="*/ 54591 h 504967"/>
              <a:gd name="connsiteX21" fmla="*/ 436729 w 668507"/>
              <a:gd name="connsiteY21" fmla="*/ 40943 h 504967"/>
              <a:gd name="connsiteX22" fmla="*/ 354842 w 668507"/>
              <a:gd name="connsiteY22" fmla="*/ 0 h 50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8507" h="504967">
                <a:moveTo>
                  <a:pt x="354842" y="0"/>
                </a:moveTo>
                <a:cubicBezTo>
                  <a:pt x="329821" y="0"/>
                  <a:pt x="309097" y="26884"/>
                  <a:pt x="286603" y="40943"/>
                </a:cubicBezTo>
                <a:cubicBezTo>
                  <a:pt x="272694" y="49636"/>
                  <a:pt x="260331" y="60903"/>
                  <a:pt x="245660" y="68238"/>
                </a:cubicBezTo>
                <a:cubicBezTo>
                  <a:pt x="232793" y="74672"/>
                  <a:pt x="217293" y="74900"/>
                  <a:pt x="204717" y="81886"/>
                </a:cubicBezTo>
                <a:cubicBezTo>
                  <a:pt x="176040" y="97818"/>
                  <a:pt x="150126" y="118280"/>
                  <a:pt x="122830" y="136477"/>
                </a:cubicBezTo>
                <a:cubicBezTo>
                  <a:pt x="109182" y="145576"/>
                  <a:pt x="91729" y="150651"/>
                  <a:pt x="81887" y="163773"/>
                </a:cubicBezTo>
                <a:cubicBezTo>
                  <a:pt x="72610" y="176142"/>
                  <a:pt x="23628" y="239346"/>
                  <a:pt x="13648" y="259307"/>
                </a:cubicBezTo>
                <a:cubicBezTo>
                  <a:pt x="7214" y="272174"/>
                  <a:pt x="4549" y="286602"/>
                  <a:pt x="0" y="300250"/>
                </a:cubicBezTo>
                <a:cubicBezTo>
                  <a:pt x="4549" y="327546"/>
                  <a:pt x="1273" y="357386"/>
                  <a:pt x="13648" y="382137"/>
                </a:cubicBezTo>
                <a:cubicBezTo>
                  <a:pt x="20983" y="396808"/>
                  <a:pt x="38742" y="405206"/>
                  <a:pt x="54591" y="409432"/>
                </a:cubicBezTo>
                <a:cubicBezTo>
                  <a:pt x="108066" y="423692"/>
                  <a:pt x="165860" y="419227"/>
                  <a:pt x="218364" y="436728"/>
                </a:cubicBezTo>
                <a:lnTo>
                  <a:pt x="300251" y="464023"/>
                </a:lnTo>
                <a:cubicBezTo>
                  <a:pt x="320953" y="477824"/>
                  <a:pt x="353885" y="504967"/>
                  <a:pt x="382138" y="504967"/>
                </a:cubicBezTo>
                <a:cubicBezTo>
                  <a:pt x="405334" y="504967"/>
                  <a:pt x="427630" y="495868"/>
                  <a:pt x="450376" y="491319"/>
                </a:cubicBezTo>
                <a:cubicBezTo>
                  <a:pt x="547870" y="426323"/>
                  <a:pt x="500437" y="444685"/>
                  <a:pt x="586854" y="423080"/>
                </a:cubicBezTo>
                <a:cubicBezTo>
                  <a:pt x="600502" y="413982"/>
                  <a:pt x="616199" y="407383"/>
                  <a:pt x="627797" y="395785"/>
                </a:cubicBezTo>
                <a:cubicBezTo>
                  <a:pt x="668507" y="355075"/>
                  <a:pt x="661055" y="331784"/>
                  <a:pt x="641445" y="272955"/>
                </a:cubicBezTo>
                <a:cubicBezTo>
                  <a:pt x="636258" y="257394"/>
                  <a:pt x="623248" y="245659"/>
                  <a:pt x="614149" y="232011"/>
                </a:cubicBezTo>
                <a:cubicBezTo>
                  <a:pt x="605051" y="204716"/>
                  <a:pt x="592497" y="178338"/>
                  <a:pt x="586854" y="150125"/>
                </a:cubicBezTo>
                <a:cubicBezTo>
                  <a:pt x="582305" y="127379"/>
                  <a:pt x="584715" y="102026"/>
                  <a:pt x="573206" y="81886"/>
                </a:cubicBezTo>
                <a:cubicBezTo>
                  <a:pt x="565068" y="67645"/>
                  <a:pt x="547974" y="59304"/>
                  <a:pt x="532263" y="54591"/>
                </a:cubicBezTo>
                <a:cubicBezTo>
                  <a:pt x="501452" y="45348"/>
                  <a:pt x="468574" y="45492"/>
                  <a:pt x="436729" y="40943"/>
                </a:cubicBezTo>
                <a:cubicBezTo>
                  <a:pt x="350526" y="12208"/>
                  <a:pt x="379863" y="0"/>
                  <a:pt x="354842" y="0"/>
                </a:cubicBezTo>
                <a:close/>
              </a:path>
            </a:pathLst>
          </a:cu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76" name="TextBox 475"/>
          <p:cNvSpPr txBox="1">
            <a:spLocks noChangeArrowheads="1"/>
          </p:cNvSpPr>
          <p:nvPr/>
        </p:nvSpPr>
        <p:spPr bwMode="auto">
          <a:xfrm>
            <a:off x="6689725" y="1817688"/>
            <a:ext cx="762000" cy="368300"/>
          </a:xfrm>
          <a:prstGeom prst="rect">
            <a:avLst/>
          </a:prstGeom>
          <a:noFill/>
          <a:ln w="9525">
            <a:noFill/>
            <a:miter lim="800000"/>
            <a:headEnd/>
            <a:tailEnd/>
          </a:ln>
        </p:spPr>
        <p:txBody>
          <a:bodyPr wrap="none">
            <a:spAutoFit/>
          </a:bodyPr>
          <a:lstStyle/>
          <a:p>
            <a:r>
              <a:rPr lang="en-CA"/>
              <a:t>Flood</a:t>
            </a:r>
          </a:p>
        </p:txBody>
      </p:sp>
      <p:pic>
        <p:nvPicPr>
          <p:cNvPr id="484" name="Picture 483" descr="car.png"/>
          <p:cNvPicPr>
            <a:picLocks noChangeAspect="1"/>
          </p:cNvPicPr>
          <p:nvPr/>
        </p:nvPicPr>
        <p:blipFill>
          <a:blip r:embed="rId4" cstate="print"/>
          <a:srcRect/>
          <a:stretch>
            <a:fillRect/>
          </a:stretch>
        </p:blipFill>
        <p:spPr bwMode="auto">
          <a:xfrm>
            <a:off x="1076325" y="3944938"/>
            <a:ext cx="528638" cy="296862"/>
          </a:xfrm>
          <a:prstGeom prst="rect">
            <a:avLst/>
          </a:prstGeom>
          <a:noFill/>
          <a:ln w="9525">
            <a:noFill/>
            <a:miter lim="800000"/>
            <a:headEnd/>
            <a:tailEnd/>
          </a:ln>
        </p:spPr>
      </p:pic>
      <p:pic>
        <p:nvPicPr>
          <p:cNvPr id="495" name="Picture 494" descr="car2.png"/>
          <p:cNvPicPr>
            <a:picLocks noChangeAspect="1"/>
          </p:cNvPicPr>
          <p:nvPr/>
        </p:nvPicPr>
        <p:blipFill>
          <a:blip r:embed="rId5" cstate="print"/>
          <a:srcRect/>
          <a:stretch>
            <a:fillRect/>
          </a:stretch>
        </p:blipFill>
        <p:spPr bwMode="auto">
          <a:xfrm>
            <a:off x="4157663" y="3440113"/>
            <a:ext cx="303212" cy="323850"/>
          </a:xfrm>
          <a:prstGeom prst="rect">
            <a:avLst/>
          </a:prstGeom>
          <a:noFill/>
          <a:ln w="9525">
            <a:noFill/>
            <a:miter lim="800000"/>
            <a:headEnd/>
            <a:tailEnd/>
          </a:ln>
        </p:spPr>
      </p:pic>
      <p:sp>
        <p:nvSpPr>
          <p:cNvPr id="496" name="TextBox 495"/>
          <p:cNvSpPr txBox="1">
            <a:spLocks noChangeArrowheads="1"/>
          </p:cNvSpPr>
          <p:nvPr/>
        </p:nvSpPr>
        <p:spPr bwMode="auto">
          <a:xfrm>
            <a:off x="6691313" y="2144713"/>
            <a:ext cx="1069975" cy="369887"/>
          </a:xfrm>
          <a:prstGeom prst="rect">
            <a:avLst/>
          </a:prstGeom>
          <a:noFill/>
          <a:ln w="9525">
            <a:noFill/>
            <a:miter lim="800000"/>
            <a:headEnd/>
            <a:tailEnd/>
          </a:ln>
        </p:spPr>
        <p:txBody>
          <a:bodyPr wrap="none">
            <a:spAutoFit/>
          </a:bodyPr>
          <a:lstStyle/>
          <a:p>
            <a:r>
              <a:rPr lang="en-CA"/>
              <a:t>Accident</a:t>
            </a:r>
          </a:p>
        </p:txBody>
      </p:sp>
      <p:sp>
        <p:nvSpPr>
          <p:cNvPr id="497" name="Freeform 496"/>
          <p:cNvSpPr/>
          <p:nvPr/>
        </p:nvSpPr>
        <p:spPr>
          <a:xfrm>
            <a:off x="4022725" y="3481388"/>
            <a:ext cx="549275" cy="596900"/>
          </a:xfrm>
          <a:custGeom>
            <a:avLst/>
            <a:gdLst>
              <a:gd name="connsiteX0" fmla="*/ 223957 w 549960"/>
              <a:gd name="connsiteY0" fmla="*/ 565840 h 597645"/>
              <a:gd name="connsiteX1" fmla="*/ 184200 w 549960"/>
              <a:gd name="connsiteY1" fmla="*/ 549937 h 597645"/>
              <a:gd name="connsiteX2" fmla="*/ 160346 w 549960"/>
              <a:gd name="connsiteY2" fmla="*/ 526083 h 597645"/>
              <a:gd name="connsiteX3" fmla="*/ 136492 w 549960"/>
              <a:gd name="connsiteY3" fmla="*/ 494278 h 597645"/>
              <a:gd name="connsiteX4" fmla="*/ 120590 w 549960"/>
              <a:gd name="connsiteY4" fmla="*/ 470424 h 597645"/>
              <a:gd name="connsiteX5" fmla="*/ 96736 w 549960"/>
              <a:gd name="connsiteY5" fmla="*/ 446570 h 597645"/>
              <a:gd name="connsiteX6" fmla="*/ 88785 w 549960"/>
              <a:gd name="connsiteY6" fmla="*/ 422716 h 597645"/>
              <a:gd name="connsiteX7" fmla="*/ 49028 w 549960"/>
              <a:gd name="connsiteY7" fmla="*/ 375008 h 597645"/>
              <a:gd name="connsiteX8" fmla="*/ 25174 w 549960"/>
              <a:gd name="connsiteY8" fmla="*/ 311398 h 597645"/>
              <a:gd name="connsiteX9" fmla="*/ 9271 w 549960"/>
              <a:gd name="connsiteY9" fmla="*/ 287544 h 597645"/>
              <a:gd name="connsiteX10" fmla="*/ 56979 w 549960"/>
              <a:gd name="connsiteY10" fmla="*/ 319349 h 597645"/>
              <a:gd name="connsiteX11" fmla="*/ 96736 w 549960"/>
              <a:gd name="connsiteY11" fmla="*/ 367057 h 597645"/>
              <a:gd name="connsiteX12" fmla="*/ 112638 w 549960"/>
              <a:gd name="connsiteY12" fmla="*/ 390911 h 597645"/>
              <a:gd name="connsiteX13" fmla="*/ 136492 w 549960"/>
              <a:gd name="connsiteY13" fmla="*/ 398862 h 597645"/>
              <a:gd name="connsiteX14" fmla="*/ 168298 w 549960"/>
              <a:gd name="connsiteY14" fmla="*/ 446570 h 597645"/>
              <a:gd name="connsiteX15" fmla="*/ 192151 w 549960"/>
              <a:gd name="connsiteY15" fmla="*/ 470424 h 597645"/>
              <a:gd name="connsiteX16" fmla="*/ 208054 w 549960"/>
              <a:gd name="connsiteY16" fmla="*/ 263690 h 597645"/>
              <a:gd name="connsiteX17" fmla="*/ 216005 w 549960"/>
              <a:gd name="connsiteY17" fmla="*/ 200080 h 597645"/>
              <a:gd name="connsiteX18" fmla="*/ 223957 w 549960"/>
              <a:gd name="connsiteY18" fmla="*/ 176226 h 597645"/>
              <a:gd name="connsiteX19" fmla="*/ 231908 w 549960"/>
              <a:gd name="connsiteY19" fmla="*/ 239836 h 597645"/>
              <a:gd name="connsiteX20" fmla="*/ 239859 w 549960"/>
              <a:gd name="connsiteY20" fmla="*/ 287544 h 597645"/>
              <a:gd name="connsiteX21" fmla="*/ 255762 w 549960"/>
              <a:gd name="connsiteY21" fmla="*/ 398862 h 597645"/>
              <a:gd name="connsiteX22" fmla="*/ 271665 w 549960"/>
              <a:gd name="connsiteY22" fmla="*/ 375008 h 597645"/>
              <a:gd name="connsiteX23" fmla="*/ 279616 w 549960"/>
              <a:gd name="connsiteY23" fmla="*/ 335252 h 597645"/>
              <a:gd name="connsiteX24" fmla="*/ 287567 w 549960"/>
              <a:gd name="connsiteY24" fmla="*/ 311398 h 597645"/>
              <a:gd name="connsiteX25" fmla="*/ 319372 w 549960"/>
              <a:gd name="connsiteY25" fmla="*/ 176226 h 597645"/>
              <a:gd name="connsiteX26" fmla="*/ 351178 w 549960"/>
              <a:gd name="connsiteY26" fmla="*/ 128518 h 597645"/>
              <a:gd name="connsiteX27" fmla="*/ 359129 w 549960"/>
              <a:gd name="connsiteY27" fmla="*/ 96713 h 597645"/>
              <a:gd name="connsiteX28" fmla="*/ 351178 w 549960"/>
              <a:gd name="connsiteY28" fmla="*/ 80810 h 597645"/>
              <a:gd name="connsiteX29" fmla="*/ 311421 w 549960"/>
              <a:gd name="connsiteY29" fmla="*/ 160323 h 597645"/>
              <a:gd name="connsiteX30" fmla="*/ 303470 w 549960"/>
              <a:gd name="connsiteY30" fmla="*/ 184177 h 597645"/>
              <a:gd name="connsiteX31" fmla="*/ 287567 w 549960"/>
              <a:gd name="connsiteY31" fmla="*/ 223934 h 597645"/>
              <a:gd name="connsiteX32" fmla="*/ 295518 w 549960"/>
              <a:gd name="connsiteY32" fmla="*/ 478375 h 597645"/>
              <a:gd name="connsiteX33" fmla="*/ 303470 w 549960"/>
              <a:gd name="connsiteY33" fmla="*/ 438619 h 597645"/>
              <a:gd name="connsiteX34" fmla="*/ 319372 w 549960"/>
              <a:gd name="connsiteY34" fmla="*/ 414765 h 597645"/>
              <a:gd name="connsiteX35" fmla="*/ 335275 w 549960"/>
              <a:gd name="connsiteY35" fmla="*/ 367057 h 597645"/>
              <a:gd name="connsiteX36" fmla="*/ 367080 w 549960"/>
              <a:gd name="connsiteY36" fmla="*/ 319349 h 597645"/>
              <a:gd name="connsiteX37" fmla="*/ 375031 w 549960"/>
              <a:gd name="connsiteY37" fmla="*/ 287544 h 597645"/>
              <a:gd name="connsiteX38" fmla="*/ 406837 w 549960"/>
              <a:gd name="connsiteY38" fmla="*/ 239836 h 597645"/>
              <a:gd name="connsiteX39" fmla="*/ 414788 w 549960"/>
              <a:gd name="connsiteY39" fmla="*/ 200080 h 597645"/>
              <a:gd name="connsiteX40" fmla="*/ 406837 w 549960"/>
              <a:gd name="connsiteY40" fmla="*/ 231885 h 597645"/>
              <a:gd name="connsiteX41" fmla="*/ 398885 w 549960"/>
              <a:gd name="connsiteY41" fmla="*/ 287544 h 597645"/>
              <a:gd name="connsiteX42" fmla="*/ 390934 w 549960"/>
              <a:gd name="connsiteY42" fmla="*/ 311398 h 597645"/>
              <a:gd name="connsiteX43" fmla="*/ 382983 w 549960"/>
              <a:gd name="connsiteY43" fmla="*/ 359106 h 597645"/>
              <a:gd name="connsiteX44" fmla="*/ 390934 w 549960"/>
              <a:gd name="connsiteY44" fmla="*/ 335252 h 597645"/>
              <a:gd name="connsiteX45" fmla="*/ 438642 w 549960"/>
              <a:gd name="connsiteY45" fmla="*/ 303447 h 597645"/>
              <a:gd name="connsiteX46" fmla="*/ 486350 w 549960"/>
              <a:gd name="connsiteY46" fmla="*/ 279593 h 597645"/>
              <a:gd name="connsiteX47" fmla="*/ 454545 w 549960"/>
              <a:gd name="connsiteY47" fmla="*/ 327301 h 597645"/>
              <a:gd name="connsiteX48" fmla="*/ 438642 w 549960"/>
              <a:gd name="connsiteY48" fmla="*/ 382960 h 597645"/>
              <a:gd name="connsiteX49" fmla="*/ 446593 w 549960"/>
              <a:gd name="connsiteY49" fmla="*/ 406814 h 597645"/>
              <a:gd name="connsiteX50" fmla="*/ 478398 w 549960"/>
              <a:gd name="connsiteY50" fmla="*/ 375008 h 597645"/>
              <a:gd name="connsiteX51" fmla="*/ 502252 w 549960"/>
              <a:gd name="connsiteY51" fmla="*/ 359106 h 597645"/>
              <a:gd name="connsiteX52" fmla="*/ 549960 w 549960"/>
              <a:gd name="connsiteY52" fmla="*/ 343203 h 597645"/>
              <a:gd name="connsiteX53" fmla="*/ 526106 w 549960"/>
              <a:gd name="connsiteY53" fmla="*/ 382960 h 597645"/>
              <a:gd name="connsiteX54" fmla="*/ 510204 w 549960"/>
              <a:gd name="connsiteY54" fmla="*/ 414765 h 597645"/>
              <a:gd name="connsiteX55" fmla="*/ 494301 w 549960"/>
              <a:gd name="connsiteY55" fmla="*/ 438619 h 597645"/>
              <a:gd name="connsiteX56" fmla="*/ 478398 w 549960"/>
              <a:gd name="connsiteY56" fmla="*/ 470424 h 597645"/>
              <a:gd name="connsiteX57" fmla="*/ 446593 w 549960"/>
              <a:gd name="connsiteY57" fmla="*/ 518132 h 597645"/>
              <a:gd name="connsiteX58" fmla="*/ 398885 w 549960"/>
              <a:gd name="connsiteY58" fmla="*/ 557888 h 597645"/>
              <a:gd name="connsiteX59" fmla="*/ 327324 w 549960"/>
              <a:gd name="connsiteY59" fmla="*/ 597645 h 597645"/>
              <a:gd name="connsiteX60" fmla="*/ 279616 w 549960"/>
              <a:gd name="connsiteY60" fmla="*/ 589694 h 597645"/>
              <a:gd name="connsiteX61" fmla="*/ 247811 w 549960"/>
              <a:gd name="connsiteY61" fmla="*/ 565840 h 597645"/>
              <a:gd name="connsiteX62" fmla="*/ 223957 w 549960"/>
              <a:gd name="connsiteY62" fmla="*/ 565840 h 59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49960" h="597645">
                <a:moveTo>
                  <a:pt x="223957" y="565840"/>
                </a:moveTo>
                <a:cubicBezTo>
                  <a:pt x="213355" y="563190"/>
                  <a:pt x="196304" y="557502"/>
                  <a:pt x="184200" y="549937"/>
                </a:cubicBezTo>
                <a:cubicBezTo>
                  <a:pt x="174664" y="543977"/>
                  <a:pt x="167664" y="534621"/>
                  <a:pt x="160346" y="526083"/>
                </a:cubicBezTo>
                <a:cubicBezTo>
                  <a:pt x="151722" y="516021"/>
                  <a:pt x="144195" y="505062"/>
                  <a:pt x="136492" y="494278"/>
                </a:cubicBezTo>
                <a:cubicBezTo>
                  <a:pt x="130938" y="486502"/>
                  <a:pt x="126708" y="477765"/>
                  <a:pt x="120590" y="470424"/>
                </a:cubicBezTo>
                <a:cubicBezTo>
                  <a:pt x="113391" y="461785"/>
                  <a:pt x="104687" y="454521"/>
                  <a:pt x="96736" y="446570"/>
                </a:cubicBezTo>
                <a:cubicBezTo>
                  <a:pt x="94086" y="438619"/>
                  <a:pt x="92533" y="430213"/>
                  <a:pt x="88785" y="422716"/>
                </a:cubicBezTo>
                <a:cubicBezTo>
                  <a:pt x="77715" y="400577"/>
                  <a:pt x="66612" y="392592"/>
                  <a:pt x="49028" y="375008"/>
                </a:cubicBezTo>
                <a:cubicBezTo>
                  <a:pt x="42146" y="354362"/>
                  <a:pt x="34682" y="330414"/>
                  <a:pt x="25174" y="311398"/>
                </a:cubicBezTo>
                <a:cubicBezTo>
                  <a:pt x="20900" y="302851"/>
                  <a:pt x="0" y="285226"/>
                  <a:pt x="9271" y="287544"/>
                </a:cubicBezTo>
                <a:cubicBezTo>
                  <a:pt x="27813" y="292179"/>
                  <a:pt x="56979" y="319349"/>
                  <a:pt x="56979" y="319349"/>
                </a:cubicBezTo>
                <a:cubicBezTo>
                  <a:pt x="96468" y="378581"/>
                  <a:pt x="45711" y="305827"/>
                  <a:pt x="96736" y="367057"/>
                </a:cubicBezTo>
                <a:cubicBezTo>
                  <a:pt x="102854" y="374398"/>
                  <a:pt x="105176" y="384941"/>
                  <a:pt x="112638" y="390911"/>
                </a:cubicBezTo>
                <a:cubicBezTo>
                  <a:pt x="119183" y="396147"/>
                  <a:pt x="128541" y="396212"/>
                  <a:pt x="136492" y="398862"/>
                </a:cubicBezTo>
                <a:cubicBezTo>
                  <a:pt x="188088" y="433260"/>
                  <a:pt x="136702" y="391276"/>
                  <a:pt x="168298" y="446570"/>
                </a:cubicBezTo>
                <a:cubicBezTo>
                  <a:pt x="173877" y="456333"/>
                  <a:pt x="184200" y="462473"/>
                  <a:pt x="192151" y="470424"/>
                </a:cubicBezTo>
                <a:cubicBezTo>
                  <a:pt x="220085" y="386628"/>
                  <a:pt x="194750" y="469909"/>
                  <a:pt x="208054" y="263690"/>
                </a:cubicBezTo>
                <a:cubicBezTo>
                  <a:pt x="209430" y="242366"/>
                  <a:pt x="212182" y="221104"/>
                  <a:pt x="216005" y="200080"/>
                </a:cubicBezTo>
                <a:cubicBezTo>
                  <a:pt x="217504" y="191834"/>
                  <a:pt x="221306" y="184177"/>
                  <a:pt x="223957" y="176226"/>
                </a:cubicBezTo>
                <a:cubicBezTo>
                  <a:pt x="226607" y="197429"/>
                  <a:pt x="228886" y="218682"/>
                  <a:pt x="231908" y="239836"/>
                </a:cubicBezTo>
                <a:cubicBezTo>
                  <a:pt x="234188" y="255796"/>
                  <a:pt x="237975" y="271532"/>
                  <a:pt x="239859" y="287544"/>
                </a:cubicBezTo>
                <a:cubicBezTo>
                  <a:pt x="252528" y="395231"/>
                  <a:pt x="237420" y="343835"/>
                  <a:pt x="255762" y="398862"/>
                </a:cubicBezTo>
                <a:cubicBezTo>
                  <a:pt x="261063" y="390911"/>
                  <a:pt x="268310" y="383956"/>
                  <a:pt x="271665" y="375008"/>
                </a:cubicBezTo>
                <a:cubicBezTo>
                  <a:pt x="276410" y="362354"/>
                  <a:pt x="276338" y="348363"/>
                  <a:pt x="279616" y="335252"/>
                </a:cubicBezTo>
                <a:cubicBezTo>
                  <a:pt x="281649" y="327121"/>
                  <a:pt x="284917" y="319349"/>
                  <a:pt x="287567" y="311398"/>
                </a:cubicBezTo>
                <a:cubicBezTo>
                  <a:pt x="296042" y="209696"/>
                  <a:pt x="279465" y="238936"/>
                  <a:pt x="319372" y="176226"/>
                </a:cubicBezTo>
                <a:cubicBezTo>
                  <a:pt x="329633" y="160101"/>
                  <a:pt x="351178" y="128518"/>
                  <a:pt x="351178" y="128518"/>
                </a:cubicBezTo>
                <a:cubicBezTo>
                  <a:pt x="353828" y="117916"/>
                  <a:pt x="355989" y="107180"/>
                  <a:pt x="359129" y="96713"/>
                </a:cubicBezTo>
                <a:cubicBezTo>
                  <a:pt x="363706" y="81457"/>
                  <a:pt x="397355" y="0"/>
                  <a:pt x="351178" y="80810"/>
                </a:cubicBezTo>
                <a:cubicBezTo>
                  <a:pt x="336476" y="106539"/>
                  <a:pt x="323839" y="133418"/>
                  <a:pt x="311421" y="160323"/>
                </a:cubicBezTo>
                <a:cubicBezTo>
                  <a:pt x="307909" y="167933"/>
                  <a:pt x="306413" y="176329"/>
                  <a:pt x="303470" y="184177"/>
                </a:cubicBezTo>
                <a:cubicBezTo>
                  <a:pt x="298458" y="197541"/>
                  <a:pt x="292868" y="210682"/>
                  <a:pt x="287567" y="223934"/>
                </a:cubicBezTo>
                <a:cubicBezTo>
                  <a:pt x="290217" y="308748"/>
                  <a:pt x="289249" y="393752"/>
                  <a:pt x="295518" y="478375"/>
                </a:cubicBezTo>
                <a:cubicBezTo>
                  <a:pt x="296516" y="491853"/>
                  <a:pt x="298725" y="451273"/>
                  <a:pt x="303470" y="438619"/>
                </a:cubicBezTo>
                <a:cubicBezTo>
                  <a:pt x="306825" y="429671"/>
                  <a:pt x="315491" y="423498"/>
                  <a:pt x="319372" y="414765"/>
                </a:cubicBezTo>
                <a:cubicBezTo>
                  <a:pt x="326180" y="399447"/>
                  <a:pt x="325977" y="381005"/>
                  <a:pt x="335275" y="367057"/>
                </a:cubicBezTo>
                <a:lnTo>
                  <a:pt x="367080" y="319349"/>
                </a:lnTo>
                <a:cubicBezTo>
                  <a:pt x="369730" y="308747"/>
                  <a:pt x="370144" y="297318"/>
                  <a:pt x="375031" y="287544"/>
                </a:cubicBezTo>
                <a:cubicBezTo>
                  <a:pt x="383579" y="270449"/>
                  <a:pt x="406837" y="239836"/>
                  <a:pt x="406837" y="239836"/>
                </a:cubicBezTo>
                <a:cubicBezTo>
                  <a:pt x="409487" y="226584"/>
                  <a:pt x="414788" y="213594"/>
                  <a:pt x="414788" y="200080"/>
                </a:cubicBezTo>
                <a:cubicBezTo>
                  <a:pt x="414788" y="189152"/>
                  <a:pt x="408792" y="221133"/>
                  <a:pt x="406837" y="231885"/>
                </a:cubicBezTo>
                <a:cubicBezTo>
                  <a:pt x="403484" y="250324"/>
                  <a:pt x="402561" y="269167"/>
                  <a:pt x="398885" y="287544"/>
                </a:cubicBezTo>
                <a:cubicBezTo>
                  <a:pt x="397241" y="295763"/>
                  <a:pt x="392752" y="303216"/>
                  <a:pt x="390934" y="311398"/>
                </a:cubicBezTo>
                <a:cubicBezTo>
                  <a:pt x="387437" y="327136"/>
                  <a:pt x="377885" y="374401"/>
                  <a:pt x="382983" y="359106"/>
                </a:cubicBezTo>
                <a:cubicBezTo>
                  <a:pt x="385633" y="351155"/>
                  <a:pt x="385007" y="341179"/>
                  <a:pt x="390934" y="335252"/>
                </a:cubicBezTo>
                <a:cubicBezTo>
                  <a:pt x="404449" y="321737"/>
                  <a:pt x="422739" y="314049"/>
                  <a:pt x="438642" y="303447"/>
                </a:cubicBezTo>
                <a:cubicBezTo>
                  <a:pt x="469471" y="282894"/>
                  <a:pt x="453429" y="290566"/>
                  <a:pt x="486350" y="279593"/>
                </a:cubicBezTo>
                <a:cubicBezTo>
                  <a:pt x="475748" y="295496"/>
                  <a:pt x="459181" y="308759"/>
                  <a:pt x="454545" y="327301"/>
                </a:cubicBezTo>
                <a:cubicBezTo>
                  <a:pt x="444560" y="367237"/>
                  <a:pt x="450049" y="348739"/>
                  <a:pt x="438642" y="382960"/>
                </a:cubicBezTo>
                <a:cubicBezTo>
                  <a:pt x="441292" y="390911"/>
                  <a:pt x="438374" y="408458"/>
                  <a:pt x="446593" y="406814"/>
                </a:cubicBezTo>
                <a:cubicBezTo>
                  <a:pt x="461295" y="403873"/>
                  <a:pt x="467014" y="384766"/>
                  <a:pt x="478398" y="375008"/>
                </a:cubicBezTo>
                <a:cubicBezTo>
                  <a:pt x="485654" y="368789"/>
                  <a:pt x="493519" y="362987"/>
                  <a:pt x="502252" y="359106"/>
                </a:cubicBezTo>
                <a:cubicBezTo>
                  <a:pt x="517570" y="352298"/>
                  <a:pt x="549960" y="343203"/>
                  <a:pt x="549960" y="343203"/>
                </a:cubicBezTo>
                <a:cubicBezTo>
                  <a:pt x="542009" y="356455"/>
                  <a:pt x="533611" y="369450"/>
                  <a:pt x="526106" y="382960"/>
                </a:cubicBezTo>
                <a:cubicBezTo>
                  <a:pt x="520350" y="393321"/>
                  <a:pt x="516085" y="404474"/>
                  <a:pt x="510204" y="414765"/>
                </a:cubicBezTo>
                <a:cubicBezTo>
                  <a:pt x="505463" y="423062"/>
                  <a:pt x="499042" y="430322"/>
                  <a:pt x="494301" y="438619"/>
                </a:cubicBezTo>
                <a:cubicBezTo>
                  <a:pt x="488420" y="448910"/>
                  <a:pt x="484496" y="460260"/>
                  <a:pt x="478398" y="470424"/>
                </a:cubicBezTo>
                <a:cubicBezTo>
                  <a:pt x="468565" y="486813"/>
                  <a:pt x="462496" y="507530"/>
                  <a:pt x="446593" y="518132"/>
                </a:cubicBezTo>
                <a:cubicBezTo>
                  <a:pt x="361360" y="574955"/>
                  <a:pt x="490711" y="486468"/>
                  <a:pt x="398885" y="557888"/>
                </a:cubicBezTo>
                <a:cubicBezTo>
                  <a:pt x="357871" y="589788"/>
                  <a:pt x="363316" y="585648"/>
                  <a:pt x="327324" y="597645"/>
                </a:cubicBezTo>
                <a:cubicBezTo>
                  <a:pt x="311421" y="594995"/>
                  <a:pt x="294585" y="595682"/>
                  <a:pt x="279616" y="589694"/>
                </a:cubicBezTo>
                <a:cubicBezTo>
                  <a:pt x="267312" y="584772"/>
                  <a:pt x="259049" y="572864"/>
                  <a:pt x="247811" y="565840"/>
                </a:cubicBezTo>
                <a:cubicBezTo>
                  <a:pt x="218573" y="547566"/>
                  <a:pt x="234559" y="568490"/>
                  <a:pt x="223957" y="565840"/>
                </a:cubicBez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423" name="TextBox 497"/>
          <p:cNvSpPr txBox="1">
            <a:spLocks noChangeArrowheads="1"/>
          </p:cNvSpPr>
          <p:nvPr/>
        </p:nvSpPr>
        <p:spPr bwMode="auto">
          <a:xfrm>
            <a:off x="47625" y="1371600"/>
            <a:ext cx="415925" cy="477838"/>
          </a:xfrm>
          <a:prstGeom prst="rect">
            <a:avLst/>
          </a:prstGeom>
          <a:noFill/>
          <a:ln w="9525">
            <a:noFill/>
            <a:miter lim="800000"/>
            <a:headEnd/>
            <a:tailEnd/>
          </a:ln>
        </p:spPr>
        <p:txBody>
          <a:bodyPr wrap="none">
            <a:spAutoFit/>
          </a:bodyPr>
          <a:lstStyle/>
          <a:p>
            <a:r>
              <a:rPr lang="en-CA" sz="2500" b="1">
                <a:solidFill>
                  <a:srgbClr val="FF0000"/>
                </a:solidFill>
              </a:rPr>
              <a:t>A</a:t>
            </a:r>
          </a:p>
        </p:txBody>
      </p:sp>
      <p:sp>
        <p:nvSpPr>
          <p:cNvPr id="17424" name="TextBox 498"/>
          <p:cNvSpPr txBox="1">
            <a:spLocks noChangeArrowheads="1"/>
          </p:cNvSpPr>
          <p:nvPr/>
        </p:nvSpPr>
        <p:spPr bwMode="auto">
          <a:xfrm>
            <a:off x="6237288" y="6380163"/>
            <a:ext cx="415925" cy="477837"/>
          </a:xfrm>
          <a:prstGeom prst="rect">
            <a:avLst/>
          </a:prstGeom>
          <a:noFill/>
          <a:ln w="9525">
            <a:noFill/>
            <a:miter lim="800000"/>
            <a:headEnd/>
            <a:tailEnd/>
          </a:ln>
        </p:spPr>
        <p:txBody>
          <a:bodyPr wrap="none">
            <a:spAutoFit/>
          </a:bodyPr>
          <a:lstStyle/>
          <a:p>
            <a:r>
              <a:rPr lang="en-CA" sz="2500" b="1">
                <a:solidFill>
                  <a:srgbClr val="FF0000"/>
                </a:solidFill>
              </a:rPr>
              <a:t>B</a:t>
            </a:r>
          </a:p>
        </p:txBody>
      </p:sp>
      <p:pic>
        <p:nvPicPr>
          <p:cNvPr id="502" name="Picture 501" descr="nuclear-bomb-badger.jpg"/>
          <p:cNvPicPr>
            <a:picLocks noChangeAspect="1"/>
          </p:cNvPicPr>
          <p:nvPr/>
        </p:nvPicPr>
        <p:blipFill>
          <a:blip r:embed="rId6" cstate="print"/>
          <a:srcRect/>
          <a:stretch>
            <a:fillRect/>
          </a:stretch>
        </p:blipFill>
        <p:spPr bwMode="auto">
          <a:xfrm>
            <a:off x="1625600" y="4319588"/>
            <a:ext cx="1533525" cy="1295400"/>
          </a:xfrm>
          <a:prstGeom prst="rect">
            <a:avLst/>
          </a:prstGeom>
          <a:noFill/>
          <a:ln w="9525">
            <a:noFill/>
            <a:miter lim="800000"/>
            <a:headEnd/>
            <a:tailEnd/>
          </a:ln>
        </p:spPr>
      </p:pic>
      <p:sp>
        <p:nvSpPr>
          <p:cNvPr id="503" name="TextBox 502"/>
          <p:cNvSpPr txBox="1">
            <a:spLocks noChangeArrowheads="1"/>
          </p:cNvSpPr>
          <p:nvPr/>
        </p:nvSpPr>
        <p:spPr bwMode="auto">
          <a:xfrm>
            <a:off x="6684963" y="2517775"/>
            <a:ext cx="1711325" cy="369888"/>
          </a:xfrm>
          <a:prstGeom prst="rect">
            <a:avLst/>
          </a:prstGeom>
          <a:noFill/>
          <a:ln w="9525">
            <a:noFill/>
            <a:miter lim="800000"/>
            <a:headEnd/>
            <a:tailEnd/>
          </a:ln>
        </p:spPr>
        <p:txBody>
          <a:bodyPr wrap="none">
            <a:spAutoFit/>
          </a:bodyPr>
          <a:lstStyle/>
          <a:p>
            <a:r>
              <a:rPr lang="en-CA"/>
              <a:t>Nuclear Bomb</a:t>
            </a:r>
          </a:p>
        </p:txBody>
      </p:sp>
      <p:pic>
        <p:nvPicPr>
          <p:cNvPr id="504" name="Picture 503" descr="radiation.jpg"/>
          <p:cNvPicPr>
            <a:picLocks noChangeAspect="1"/>
          </p:cNvPicPr>
          <p:nvPr/>
        </p:nvPicPr>
        <p:blipFill>
          <a:blip r:embed="rId7" cstate="print"/>
          <a:srcRect/>
          <a:stretch>
            <a:fillRect/>
          </a:stretch>
        </p:blipFill>
        <p:spPr bwMode="auto">
          <a:xfrm>
            <a:off x="1717675" y="4914900"/>
            <a:ext cx="249238" cy="249238"/>
          </a:xfrm>
          <a:prstGeom prst="rect">
            <a:avLst/>
          </a:prstGeom>
          <a:noFill/>
          <a:ln w="9525">
            <a:noFill/>
            <a:miter lim="800000"/>
            <a:headEnd/>
            <a:tailEnd/>
          </a:ln>
        </p:spPr>
      </p:pic>
      <p:pic>
        <p:nvPicPr>
          <p:cNvPr id="505" name="Picture 504" descr="radiation.jpg"/>
          <p:cNvPicPr>
            <a:picLocks noChangeAspect="1"/>
          </p:cNvPicPr>
          <p:nvPr/>
        </p:nvPicPr>
        <p:blipFill>
          <a:blip r:embed="rId7" cstate="print"/>
          <a:srcRect/>
          <a:stretch>
            <a:fillRect/>
          </a:stretch>
        </p:blipFill>
        <p:spPr bwMode="auto">
          <a:xfrm>
            <a:off x="2752725" y="4924425"/>
            <a:ext cx="219075" cy="219075"/>
          </a:xfrm>
          <a:prstGeom prst="rect">
            <a:avLst/>
          </a:prstGeom>
          <a:noFill/>
          <a:ln w="9525">
            <a:noFill/>
            <a:miter lim="800000"/>
            <a:headEnd/>
            <a:tailEnd/>
          </a:ln>
        </p:spPr>
      </p:pic>
      <p:pic>
        <p:nvPicPr>
          <p:cNvPr id="506" name="Picture 505" descr="radiation.jpg"/>
          <p:cNvPicPr>
            <a:picLocks noChangeAspect="1"/>
          </p:cNvPicPr>
          <p:nvPr/>
        </p:nvPicPr>
        <p:blipFill>
          <a:blip r:embed="rId7" cstate="print"/>
          <a:srcRect/>
          <a:stretch>
            <a:fillRect/>
          </a:stretch>
        </p:blipFill>
        <p:spPr bwMode="auto">
          <a:xfrm>
            <a:off x="2027238" y="4578350"/>
            <a:ext cx="249237" cy="249238"/>
          </a:xfrm>
          <a:prstGeom prst="rect">
            <a:avLst/>
          </a:prstGeom>
          <a:noFill/>
          <a:ln w="9525">
            <a:noFill/>
            <a:miter lim="800000"/>
            <a:headEnd/>
            <a:tailEnd/>
          </a:ln>
        </p:spPr>
      </p:pic>
      <p:pic>
        <p:nvPicPr>
          <p:cNvPr id="507" name="Picture 506" descr="radiation.jpg"/>
          <p:cNvPicPr>
            <a:picLocks noChangeAspect="1"/>
          </p:cNvPicPr>
          <p:nvPr/>
        </p:nvPicPr>
        <p:blipFill>
          <a:blip r:embed="rId7" cstate="print"/>
          <a:srcRect/>
          <a:stretch>
            <a:fillRect/>
          </a:stretch>
        </p:blipFill>
        <p:spPr bwMode="auto">
          <a:xfrm>
            <a:off x="2527300" y="4557713"/>
            <a:ext cx="249238" cy="249237"/>
          </a:xfrm>
          <a:prstGeom prst="rect">
            <a:avLst/>
          </a:prstGeom>
          <a:noFill/>
          <a:ln w="9525">
            <a:noFill/>
            <a:miter lim="800000"/>
            <a:headEnd/>
            <a:tailEnd/>
          </a:ln>
        </p:spPr>
      </p:pic>
      <p:pic>
        <p:nvPicPr>
          <p:cNvPr id="508" name="Picture 507" descr="radiation.jpg"/>
          <p:cNvPicPr>
            <a:picLocks noChangeAspect="1"/>
          </p:cNvPicPr>
          <p:nvPr/>
        </p:nvPicPr>
        <p:blipFill>
          <a:blip r:embed="rId7" cstate="print"/>
          <a:srcRect/>
          <a:stretch>
            <a:fillRect/>
          </a:stretch>
        </p:blipFill>
        <p:spPr bwMode="auto">
          <a:xfrm>
            <a:off x="2190750" y="5324475"/>
            <a:ext cx="249238" cy="249238"/>
          </a:xfrm>
          <a:prstGeom prst="rect">
            <a:avLst/>
          </a:prstGeom>
          <a:noFill/>
          <a:ln w="9525">
            <a:noFill/>
            <a:miter lim="800000"/>
            <a:headEnd/>
            <a:tailEnd/>
          </a:ln>
        </p:spPr>
      </p:pic>
      <p:pic>
        <p:nvPicPr>
          <p:cNvPr id="509" name="Picture 508" descr="radiation.jpg"/>
          <p:cNvPicPr>
            <a:picLocks noChangeAspect="1"/>
          </p:cNvPicPr>
          <p:nvPr/>
        </p:nvPicPr>
        <p:blipFill>
          <a:blip r:embed="rId7" cstate="print"/>
          <a:srcRect/>
          <a:stretch>
            <a:fillRect/>
          </a:stretch>
        </p:blipFill>
        <p:spPr bwMode="auto">
          <a:xfrm>
            <a:off x="2185988" y="4926013"/>
            <a:ext cx="247650" cy="247650"/>
          </a:xfrm>
          <a:prstGeom prst="rect">
            <a:avLst/>
          </a:prstGeom>
          <a:noFill/>
          <a:ln w="9525">
            <a:noFill/>
            <a:miter lim="800000"/>
            <a:headEnd/>
            <a:tailEnd/>
          </a:ln>
        </p:spPr>
      </p:pic>
      <p:pic>
        <p:nvPicPr>
          <p:cNvPr id="510" name="Picture 509" descr="radiation.jpg"/>
          <p:cNvPicPr>
            <a:picLocks noChangeAspect="1"/>
          </p:cNvPicPr>
          <p:nvPr/>
        </p:nvPicPr>
        <p:blipFill>
          <a:blip r:embed="rId7" cstate="print"/>
          <a:srcRect/>
          <a:stretch>
            <a:fillRect/>
          </a:stretch>
        </p:blipFill>
        <p:spPr bwMode="auto">
          <a:xfrm>
            <a:off x="1822450" y="5248275"/>
            <a:ext cx="249238" cy="249238"/>
          </a:xfrm>
          <a:prstGeom prst="rect">
            <a:avLst/>
          </a:prstGeom>
          <a:noFill/>
          <a:ln w="9525">
            <a:noFill/>
            <a:miter lim="800000"/>
            <a:headEnd/>
            <a:tailEnd/>
          </a:ln>
        </p:spPr>
      </p:pic>
      <p:pic>
        <p:nvPicPr>
          <p:cNvPr id="511" name="Picture 510" descr="radiation.jpg"/>
          <p:cNvPicPr>
            <a:picLocks noChangeAspect="1"/>
          </p:cNvPicPr>
          <p:nvPr/>
        </p:nvPicPr>
        <p:blipFill>
          <a:blip r:embed="rId7" cstate="print"/>
          <a:srcRect/>
          <a:stretch>
            <a:fillRect/>
          </a:stretch>
        </p:blipFill>
        <p:spPr bwMode="auto">
          <a:xfrm>
            <a:off x="2505075" y="5133975"/>
            <a:ext cx="219075" cy="219075"/>
          </a:xfrm>
          <a:prstGeom prst="rect">
            <a:avLst/>
          </a:prstGeom>
          <a:noFill/>
          <a:ln w="9525">
            <a:noFill/>
            <a:miter lim="800000"/>
            <a:headEnd/>
            <a:tailEnd/>
          </a:ln>
        </p:spPr>
      </p:pic>
      <p:pic>
        <p:nvPicPr>
          <p:cNvPr id="512" name="Picture 511" descr="radiation.jpg"/>
          <p:cNvPicPr>
            <a:picLocks noChangeAspect="1"/>
          </p:cNvPicPr>
          <p:nvPr/>
        </p:nvPicPr>
        <p:blipFill>
          <a:blip r:embed="rId7" cstate="print"/>
          <a:srcRect/>
          <a:stretch>
            <a:fillRect/>
          </a:stretch>
        </p:blipFill>
        <p:spPr bwMode="auto">
          <a:xfrm>
            <a:off x="2751138" y="5226050"/>
            <a:ext cx="249237" cy="249238"/>
          </a:xfrm>
          <a:prstGeom prst="rect">
            <a:avLst/>
          </a:prstGeom>
          <a:noFill/>
          <a:ln w="9525">
            <a:noFill/>
            <a:miter lim="800000"/>
            <a:headEnd/>
            <a:tailEnd/>
          </a:ln>
        </p:spPr>
      </p:pic>
      <p:pic>
        <p:nvPicPr>
          <p:cNvPr id="513" name="Picture 512" descr="radiation.jpg"/>
          <p:cNvPicPr>
            <a:picLocks noChangeAspect="1"/>
          </p:cNvPicPr>
          <p:nvPr/>
        </p:nvPicPr>
        <p:blipFill>
          <a:blip r:embed="rId7" cstate="print"/>
          <a:srcRect/>
          <a:stretch>
            <a:fillRect/>
          </a:stretch>
        </p:blipFill>
        <p:spPr bwMode="auto">
          <a:xfrm>
            <a:off x="2870200" y="4414838"/>
            <a:ext cx="249238" cy="249237"/>
          </a:xfrm>
          <a:prstGeom prst="rect">
            <a:avLst/>
          </a:prstGeom>
          <a:noFill/>
          <a:ln w="9525">
            <a:noFill/>
            <a:miter lim="800000"/>
            <a:headEnd/>
            <a:tailEnd/>
          </a:ln>
        </p:spPr>
      </p:pic>
      <p:pic>
        <p:nvPicPr>
          <p:cNvPr id="514" name="Picture 513" descr="radiation.jpg"/>
          <p:cNvPicPr>
            <a:picLocks noChangeAspect="1"/>
          </p:cNvPicPr>
          <p:nvPr/>
        </p:nvPicPr>
        <p:blipFill>
          <a:blip r:embed="rId7" cstate="print"/>
          <a:srcRect/>
          <a:stretch>
            <a:fillRect/>
          </a:stretch>
        </p:blipFill>
        <p:spPr bwMode="auto">
          <a:xfrm>
            <a:off x="1857375" y="4343400"/>
            <a:ext cx="249238" cy="249238"/>
          </a:xfrm>
          <a:prstGeom prst="rect">
            <a:avLst/>
          </a:prstGeom>
          <a:noFill/>
          <a:ln w="9525">
            <a:noFill/>
            <a:miter lim="800000"/>
            <a:headEnd/>
            <a:tailEnd/>
          </a:ln>
        </p:spPr>
      </p:pic>
      <p:pic>
        <p:nvPicPr>
          <p:cNvPr id="515" name="Picture 514" descr="radiation.jpg"/>
          <p:cNvPicPr>
            <a:picLocks noChangeAspect="1"/>
          </p:cNvPicPr>
          <p:nvPr/>
        </p:nvPicPr>
        <p:blipFill>
          <a:blip r:embed="rId7" cstate="print"/>
          <a:srcRect/>
          <a:stretch>
            <a:fillRect/>
          </a:stretch>
        </p:blipFill>
        <p:spPr bwMode="auto">
          <a:xfrm>
            <a:off x="2243138" y="4373563"/>
            <a:ext cx="247650" cy="247650"/>
          </a:xfrm>
          <a:prstGeom prst="rect">
            <a:avLst/>
          </a:prstGeom>
          <a:noFill/>
          <a:ln w="9525">
            <a:noFill/>
            <a:miter lim="800000"/>
            <a:headEnd/>
            <a:tailEnd/>
          </a:ln>
        </p:spPr>
      </p:pic>
      <p:sp>
        <p:nvSpPr>
          <p:cNvPr id="516" name="Down Arrow 515"/>
          <p:cNvSpPr/>
          <p:nvPr/>
        </p:nvSpPr>
        <p:spPr>
          <a:xfrm>
            <a:off x="322263" y="1868488"/>
            <a:ext cx="319087"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7" name="TextBox 516"/>
          <p:cNvSpPr txBox="1">
            <a:spLocks noChangeArrowheads="1"/>
          </p:cNvSpPr>
          <p:nvPr/>
        </p:nvSpPr>
        <p:spPr bwMode="auto">
          <a:xfrm>
            <a:off x="407988" y="228441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18" name="Down Arrow 517"/>
          <p:cNvSpPr/>
          <p:nvPr/>
        </p:nvSpPr>
        <p:spPr>
          <a:xfrm rot="16200000">
            <a:off x="867569" y="1366044"/>
            <a:ext cx="260350" cy="522288"/>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9" name="TextBox 518"/>
          <p:cNvSpPr txBox="1">
            <a:spLocks noChangeArrowheads="1"/>
          </p:cNvSpPr>
          <p:nvPr/>
        </p:nvSpPr>
        <p:spPr bwMode="auto">
          <a:xfrm>
            <a:off x="1344613" y="1466850"/>
            <a:ext cx="157162"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20" name="Down Arrow 519"/>
          <p:cNvSpPr/>
          <p:nvPr/>
        </p:nvSpPr>
        <p:spPr>
          <a:xfrm>
            <a:off x="1289050" y="1828800"/>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1" name="Down Arrow 520"/>
          <p:cNvSpPr/>
          <p:nvPr/>
        </p:nvSpPr>
        <p:spPr>
          <a:xfrm rot="16200000" flipH="1">
            <a:off x="889000" y="2195513"/>
            <a:ext cx="271463"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2" name="TextBox 521"/>
          <p:cNvSpPr txBox="1">
            <a:spLocks noChangeArrowheads="1"/>
          </p:cNvSpPr>
          <p:nvPr/>
        </p:nvSpPr>
        <p:spPr bwMode="auto">
          <a:xfrm>
            <a:off x="1366838" y="231616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2</a:t>
            </a:r>
          </a:p>
        </p:txBody>
      </p:sp>
      <p:sp>
        <p:nvSpPr>
          <p:cNvPr id="523" name="Down Arrow 522"/>
          <p:cNvSpPr/>
          <p:nvPr/>
        </p:nvSpPr>
        <p:spPr>
          <a:xfrm>
            <a:off x="307975" y="2686050"/>
            <a:ext cx="319088"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4" name="TextBox 523"/>
          <p:cNvSpPr txBox="1">
            <a:spLocks noChangeArrowheads="1"/>
          </p:cNvSpPr>
          <p:nvPr/>
        </p:nvSpPr>
        <p:spPr bwMode="auto">
          <a:xfrm>
            <a:off x="393700" y="310197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25" name="Down Arrow 524"/>
          <p:cNvSpPr/>
          <p:nvPr/>
        </p:nvSpPr>
        <p:spPr>
          <a:xfrm>
            <a:off x="1274763" y="2657475"/>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6" name="Down Arrow 525"/>
          <p:cNvSpPr/>
          <p:nvPr/>
        </p:nvSpPr>
        <p:spPr>
          <a:xfrm rot="16200000" flipH="1">
            <a:off x="874712" y="3024188"/>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7" name="TextBox 526"/>
          <p:cNvSpPr txBox="1">
            <a:spLocks noChangeArrowheads="1"/>
          </p:cNvSpPr>
          <p:nvPr/>
        </p:nvSpPr>
        <p:spPr bwMode="auto">
          <a:xfrm>
            <a:off x="1341438" y="3144838"/>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3</a:t>
            </a:r>
          </a:p>
        </p:txBody>
      </p:sp>
      <p:sp>
        <p:nvSpPr>
          <p:cNvPr id="528" name="Down Arrow 527"/>
          <p:cNvSpPr/>
          <p:nvPr/>
        </p:nvSpPr>
        <p:spPr>
          <a:xfrm>
            <a:off x="319088" y="3551238"/>
            <a:ext cx="317500"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29" name="TextBox 528"/>
          <p:cNvSpPr txBox="1">
            <a:spLocks noChangeArrowheads="1"/>
          </p:cNvSpPr>
          <p:nvPr/>
        </p:nvSpPr>
        <p:spPr bwMode="auto">
          <a:xfrm>
            <a:off x="403225" y="396557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30" name="Down Arrow 529"/>
          <p:cNvSpPr/>
          <p:nvPr/>
        </p:nvSpPr>
        <p:spPr>
          <a:xfrm rot="16200000">
            <a:off x="1827213" y="1374775"/>
            <a:ext cx="260350" cy="523875"/>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1" name="TextBox 530"/>
          <p:cNvSpPr txBox="1">
            <a:spLocks noChangeArrowheads="1"/>
          </p:cNvSpPr>
          <p:nvPr/>
        </p:nvSpPr>
        <p:spPr bwMode="auto">
          <a:xfrm>
            <a:off x="2303463" y="1476375"/>
            <a:ext cx="157162"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32" name="Down Arrow 531"/>
          <p:cNvSpPr/>
          <p:nvPr/>
        </p:nvSpPr>
        <p:spPr>
          <a:xfrm>
            <a:off x="2236788" y="1838325"/>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3" name="Down Arrow 532"/>
          <p:cNvSpPr/>
          <p:nvPr/>
        </p:nvSpPr>
        <p:spPr>
          <a:xfrm rot="16200000" flipH="1">
            <a:off x="1836737" y="2205038"/>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4" name="TextBox 533"/>
          <p:cNvSpPr txBox="1">
            <a:spLocks noChangeArrowheads="1"/>
          </p:cNvSpPr>
          <p:nvPr/>
        </p:nvSpPr>
        <p:spPr bwMode="auto">
          <a:xfrm>
            <a:off x="2292350" y="2312988"/>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3</a:t>
            </a:r>
          </a:p>
        </p:txBody>
      </p:sp>
      <p:sp>
        <p:nvSpPr>
          <p:cNvPr id="535" name="Down Arrow 534"/>
          <p:cNvSpPr/>
          <p:nvPr/>
        </p:nvSpPr>
        <p:spPr>
          <a:xfrm>
            <a:off x="2211388" y="26797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6" name="Down Arrow 535"/>
          <p:cNvSpPr/>
          <p:nvPr/>
        </p:nvSpPr>
        <p:spPr>
          <a:xfrm rot="16200000" flipH="1">
            <a:off x="1811337" y="3046413"/>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7" name="TextBox 536"/>
          <p:cNvSpPr txBox="1">
            <a:spLocks noChangeArrowheads="1"/>
          </p:cNvSpPr>
          <p:nvPr/>
        </p:nvSpPr>
        <p:spPr bwMode="auto">
          <a:xfrm>
            <a:off x="2289175" y="3167063"/>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6</a:t>
            </a:r>
          </a:p>
        </p:txBody>
      </p:sp>
      <p:sp>
        <p:nvSpPr>
          <p:cNvPr id="538" name="Down Arrow 537"/>
          <p:cNvSpPr/>
          <p:nvPr/>
        </p:nvSpPr>
        <p:spPr>
          <a:xfrm rot="16200000">
            <a:off x="2774951" y="1373187"/>
            <a:ext cx="260350" cy="523875"/>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39" name="TextBox 538"/>
          <p:cNvSpPr txBox="1">
            <a:spLocks noChangeArrowheads="1"/>
          </p:cNvSpPr>
          <p:nvPr/>
        </p:nvSpPr>
        <p:spPr bwMode="auto">
          <a:xfrm>
            <a:off x="3251200" y="1474788"/>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40" name="Down Arrow 539"/>
          <p:cNvSpPr/>
          <p:nvPr/>
        </p:nvSpPr>
        <p:spPr>
          <a:xfrm>
            <a:off x="3184525" y="1836738"/>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1" name="Down Arrow 540"/>
          <p:cNvSpPr/>
          <p:nvPr/>
        </p:nvSpPr>
        <p:spPr>
          <a:xfrm rot="16200000" flipH="1">
            <a:off x="2784476" y="2203450"/>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2" name="TextBox 541"/>
          <p:cNvSpPr txBox="1">
            <a:spLocks noChangeArrowheads="1"/>
          </p:cNvSpPr>
          <p:nvPr/>
        </p:nvSpPr>
        <p:spPr bwMode="auto">
          <a:xfrm>
            <a:off x="3263900" y="2324100"/>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4</a:t>
            </a:r>
          </a:p>
        </p:txBody>
      </p:sp>
      <p:sp>
        <p:nvSpPr>
          <p:cNvPr id="543" name="Down Arrow 542"/>
          <p:cNvSpPr/>
          <p:nvPr/>
        </p:nvSpPr>
        <p:spPr>
          <a:xfrm>
            <a:off x="3170238" y="2678113"/>
            <a:ext cx="292100" cy="411162"/>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4" name="Down Arrow 543"/>
          <p:cNvSpPr/>
          <p:nvPr/>
        </p:nvSpPr>
        <p:spPr>
          <a:xfrm rot="16200000" flipH="1">
            <a:off x="2770982" y="3044031"/>
            <a:ext cx="271462" cy="517525"/>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5" name="TextBox 544"/>
          <p:cNvSpPr txBox="1">
            <a:spLocks noChangeArrowheads="1"/>
          </p:cNvSpPr>
          <p:nvPr/>
        </p:nvSpPr>
        <p:spPr bwMode="auto">
          <a:xfrm>
            <a:off x="3167063" y="3141663"/>
            <a:ext cx="314325"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10</a:t>
            </a:r>
          </a:p>
        </p:txBody>
      </p:sp>
      <p:sp>
        <p:nvSpPr>
          <p:cNvPr id="546" name="Down Arrow 545"/>
          <p:cNvSpPr/>
          <p:nvPr/>
        </p:nvSpPr>
        <p:spPr>
          <a:xfrm>
            <a:off x="1268413" y="35306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7" name="Down Arrow 546"/>
          <p:cNvSpPr/>
          <p:nvPr/>
        </p:nvSpPr>
        <p:spPr>
          <a:xfrm rot="16200000" flipH="1">
            <a:off x="868362" y="3897313"/>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8" name="TextBox 547"/>
          <p:cNvSpPr txBox="1">
            <a:spLocks noChangeArrowheads="1"/>
          </p:cNvSpPr>
          <p:nvPr/>
        </p:nvSpPr>
        <p:spPr bwMode="auto">
          <a:xfrm>
            <a:off x="1347788" y="401796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4</a:t>
            </a:r>
          </a:p>
        </p:txBody>
      </p:sp>
      <p:sp>
        <p:nvSpPr>
          <p:cNvPr id="549" name="Down Arrow 548"/>
          <p:cNvSpPr/>
          <p:nvPr/>
        </p:nvSpPr>
        <p:spPr>
          <a:xfrm>
            <a:off x="2228850" y="3516313"/>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0" name="Down Arrow 549"/>
          <p:cNvSpPr/>
          <p:nvPr/>
        </p:nvSpPr>
        <p:spPr>
          <a:xfrm rot="16200000" flipH="1">
            <a:off x="1828801" y="3883025"/>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1" name="TextBox 550"/>
          <p:cNvSpPr txBox="1">
            <a:spLocks noChangeArrowheads="1"/>
          </p:cNvSpPr>
          <p:nvPr/>
        </p:nvSpPr>
        <p:spPr bwMode="auto">
          <a:xfrm>
            <a:off x="2212975" y="4003675"/>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10</a:t>
            </a:r>
          </a:p>
        </p:txBody>
      </p:sp>
      <p:sp>
        <p:nvSpPr>
          <p:cNvPr id="552" name="Down Arrow 551"/>
          <p:cNvSpPr/>
          <p:nvPr/>
        </p:nvSpPr>
        <p:spPr>
          <a:xfrm>
            <a:off x="3176588" y="3527425"/>
            <a:ext cx="290512" cy="411163"/>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3" name="Down Arrow 552"/>
          <p:cNvSpPr/>
          <p:nvPr/>
        </p:nvSpPr>
        <p:spPr>
          <a:xfrm rot="16200000" flipH="1">
            <a:off x="2776538" y="3892550"/>
            <a:ext cx="271462"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4" name="TextBox 553"/>
          <p:cNvSpPr txBox="1">
            <a:spLocks noChangeArrowheads="1"/>
          </p:cNvSpPr>
          <p:nvPr/>
        </p:nvSpPr>
        <p:spPr bwMode="auto">
          <a:xfrm>
            <a:off x="3171825" y="3989388"/>
            <a:ext cx="314325" cy="339725"/>
          </a:xfrm>
          <a:prstGeom prst="rect">
            <a:avLst/>
          </a:prstGeom>
          <a:noFill/>
          <a:ln w="9525">
            <a:noFill/>
            <a:miter lim="800000"/>
            <a:headEnd/>
            <a:tailEnd/>
          </a:ln>
        </p:spPr>
        <p:txBody>
          <a:bodyPr wrap="none" lIns="0" tIns="0" rIns="0" bIns="0">
            <a:spAutoFit/>
          </a:bodyPr>
          <a:lstStyle/>
          <a:p>
            <a:r>
              <a:rPr lang="en-CA" sz="2200" b="1">
                <a:solidFill>
                  <a:srgbClr val="6BF9F6"/>
                </a:solidFill>
              </a:rPr>
              <a:t>20</a:t>
            </a:r>
          </a:p>
        </p:txBody>
      </p:sp>
      <p:sp>
        <p:nvSpPr>
          <p:cNvPr id="555" name="Down Arrow 554"/>
          <p:cNvSpPr/>
          <p:nvPr/>
        </p:nvSpPr>
        <p:spPr>
          <a:xfrm>
            <a:off x="328613" y="4403725"/>
            <a:ext cx="319087"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6" name="TextBox 555"/>
          <p:cNvSpPr txBox="1">
            <a:spLocks noChangeArrowheads="1"/>
          </p:cNvSpPr>
          <p:nvPr/>
        </p:nvSpPr>
        <p:spPr bwMode="auto">
          <a:xfrm>
            <a:off x="414338" y="4819650"/>
            <a:ext cx="157162"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57" name="Down Arrow 556"/>
          <p:cNvSpPr/>
          <p:nvPr/>
        </p:nvSpPr>
        <p:spPr>
          <a:xfrm>
            <a:off x="1273175" y="4365625"/>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8" name="Down Arrow 557"/>
          <p:cNvSpPr/>
          <p:nvPr/>
        </p:nvSpPr>
        <p:spPr>
          <a:xfrm rot="16200000" flipH="1">
            <a:off x="873125" y="4732338"/>
            <a:ext cx="271463"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9" name="TextBox 558"/>
          <p:cNvSpPr txBox="1">
            <a:spLocks noChangeArrowheads="1"/>
          </p:cNvSpPr>
          <p:nvPr/>
        </p:nvSpPr>
        <p:spPr bwMode="auto">
          <a:xfrm>
            <a:off x="1327150" y="482917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5</a:t>
            </a:r>
          </a:p>
        </p:txBody>
      </p:sp>
      <p:sp>
        <p:nvSpPr>
          <p:cNvPr id="560" name="Down Arrow 559"/>
          <p:cNvSpPr/>
          <p:nvPr/>
        </p:nvSpPr>
        <p:spPr>
          <a:xfrm rot="16200000">
            <a:off x="3734594" y="1383506"/>
            <a:ext cx="260350" cy="522288"/>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1" name="TextBox 560"/>
          <p:cNvSpPr txBox="1">
            <a:spLocks noChangeArrowheads="1"/>
          </p:cNvSpPr>
          <p:nvPr/>
        </p:nvSpPr>
        <p:spPr bwMode="auto">
          <a:xfrm>
            <a:off x="4211638" y="148431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62" name="Down Arrow 561"/>
          <p:cNvSpPr/>
          <p:nvPr/>
        </p:nvSpPr>
        <p:spPr>
          <a:xfrm>
            <a:off x="338138" y="5210175"/>
            <a:ext cx="319087"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3" name="TextBox 562"/>
          <p:cNvSpPr txBox="1">
            <a:spLocks noChangeArrowheads="1"/>
          </p:cNvSpPr>
          <p:nvPr/>
        </p:nvSpPr>
        <p:spPr bwMode="auto">
          <a:xfrm>
            <a:off x="423863" y="562451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64" name="Down Arrow 563"/>
          <p:cNvSpPr/>
          <p:nvPr/>
        </p:nvSpPr>
        <p:spPr>
          <a:xfrm>
            <a:off x="1284288" y="5184775"/>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5" name="Down Arrow 564"/>
          <p:cNvSpPr/>
          <p:nvPr/>
        </p:nvSpPr>
        <p:spPr>
          <a:xfrm rot="16200000" flipH="1">
            <a:off x="884237" y="5551488"/>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6" name="TextBox 565"/>
          <p:cNvSpPr txBox="1">
            <a:spLocks noChangeArrowheads="1"/>
          </p:cNvSpPr>
          <p:nvPr/>
        </p:nvSpPr>
        <p:spPr bwMode="auto">
          <a:xfrm>
            <a:off x="1339850" y="566102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6</a:t>
            </a:r>
          </a:p>
        </p:txBody>
      </p:sp>
      <p:sp>
        <p:nvSpPr>
          <p:cNvPr id="567" name="Down Arrow 566"/>
          <p:cNvSpPr/>
          <p:nvPr/>
        </p:nvSpPr>
        <p:spPr>
          <a:xfrm>
            <a:off x="323850" y="6056313"/>
            <a:ext cx="319088" cy="388937"/>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8" name="TextBox 567"/>
          <p:cNvSpPr txBox="1">
            <a:spLocks noChangeArrowheads="1"/>
          </p:cNvSpPr>
          <p:nvPr/>
        </p:nvSpPr>
        <p:spPr bwMode="auto">
          <a:xfrm>
            <a:off x="409575" y="6472238"/>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69" name="Down Arrow 568"/>
          <p:cNvSpPr/>
          <p:nvPr/>
        </p:nvSpPr>
        <p:spPr>
          <a:xfrm>
            <a:off x="1271588" y="5997575"/>
            <a:ext cx="290512" cy="411163"/>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0" name="Down Arrow 569"/>
          <p:cNvSpPr/>
          <p:nvPr/>
        </p:nvSpPr>
        <p:spPr>
          <a:xfrm rot="16200000" flipH="1">
            <a:off x="871537" y="6364288"/>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1" name="TextBox 570"/>
          <p:cNvSpPr txBox="1">
            <a:spLocks noChangeArrowheads="1"/>
          </p:cNvSpPr>
          <p:nvPr/>
        </p:nvSpPr>
        <p:spPr bwMode="auto">
          <a:xfrm>
            <a:off x="1349375" y="6484938"/>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7</a:t>
            </a:r>
          </a:p>
        </p:txBody>
      </p:sp>
      <p:sp>
        <p:nvSpPr>
          <p:cNvPr id="572" name="Down Arrow 571"/>
          <p:cNvSpPr/>
          <p:nvPr/>
        </p:nvSpPr>
        <p:spPr>
          <a:xfrm rot="16200000">
            <a:off x="1808957" y="5561806"/>
            <a:ext cx="260350" cy="522287"/>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3" name="TextBox 572"/>
          <p:cNvSpPr txBox="1">
            <a:spLocks noChangeArrowheads="1"/>
          </p:cNvSpPr>
          <p:nvPr/>
        </p:nvSpPr>
        <p:spPr bwMode="auto">
          <a:xfrm>
            <a:off x="2286000" y="5662613"/>
            <a:ext cx="157163" cy="338137"/>
          </a:xfrm>
          <a:prstGeom prst="rect">
            <a:avLst/>
          </a:prstGeom>
          <a:noFill/>
          <a:ln w="9525">
            <a:noFill/>
            <a:miter lim="800000"/>
            <a:headEnd/>
            <a:tailEnd/>
          </a:ln>
        </p:spPr>
        <p:txBody>
          <a:bodyPr wrap="none" lIns="0" tIns="0" rIns="0" bIns="0">
            <a:spAutoFit/>
          </a:bodyPr>
          <a:lstStyle/>
          <a:p>
            <a:r>
              <a:rPr lang="en-CA" sz="2200" b="1">
                <a:solidFill>
                  <a:srgbClr val="6BF9F6"/>
                </a:solidFill>
              </a:rPr>
              <a:t>6</a:t>
            </a:r>
          </a:p>
        </p:txBody>
      </p:sp>
      <p:sp>
        <p:nvSpPr>
          <p:cNvPr id="574" name="Down Arrow 573"/>
          <p:cNvSpPr/>
          <p:nvPr/>
        </p:nvSpPr>
        <p:spPr>
          <a:xfrm>
            <a:off x="2233613" y="60325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5" name="Down Arrow 574"/>
          <p:cNvSpPr/>
          <p:nvPr/>
        </p:nvSpPr>
        <p:spPr>
          <a:xfrm rot="16200000" flipH="1">
            <a:off x="1832769" y="6398419"/>
            <a:ext cx="271463" cy="517525"/>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6" name="TextBox 575"/>
          <p:cNvSpPr txBox="1">
            <a:spLocks noChangeArrowheads="1"/>
          </p:cNvSpPr>
          <p:nvPr/>
        </p:nvSpPr>
        <p:spPr bwMode="auto">
          <a:xfrm>
            <a:off x="2252663" y="6496050"/>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13</a:t>
            </a:r>
          </a:p>
        </p:txBody>
      </p:sp>
      <p:sp>
        <p:nvSpPr>
          <p:cNvPr id="577" name="Down Arrow 576"/>
          <p:cNvSpPr/>
          <p:nvPr/>
        </p:nvSpPr>
        <p:spPr>
          <a:xfrm>
            <a:off x="3170238" y="4337050"/>
            <a:ext cx="319087"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8" name="TextBox 577"/>
          <p:cNvSpPr txBox="1">
            <a:spLocks noChangeArrowheads="1"/>
          </p:cNvSpPr>
          <p:nvPr/>
        </p:nvSpPr>
        <p:spPr bwMode="auto">
          <a:xfrm>
            <a:off x="3195638" y="4751388"/>
            <a:ext cx="314325" cy="339725"/>
          </a:xfrm>
          <a:prstGeom prst="rect">
            <a:avLst/>
          </a:prstGeom>
          <a:noFill/>
          <a:ln w="9525">
            <a:noFill/>
            <a:miter lim="800000"/>
            <a:headEnd/>
            <a:tailEnd/>
          </a:ln>
        </p:spPr>
        <p:txBody>
          <a:bodyPr wrap="none" lIns="0" tIns="0" rIns="0" bIns="0">
            <a:spAutoFit/>
          </a:bodyPr>
          <a:lstStyle/>
          <a:p>
            <a:r>
              <a:rPr lang="en-CA" sz="2200" b="1">
                <a:solidFill>
                  <a:srgbClr val="6BF9F6"/>
                </a:solidFill>
              </a:rPr>
              <a:t>20</a:t>
            </a:r>
          </a:p>
        </p:txBody>
      </p:sp>
      <p:sp>
        <p:nvSpPr>
          <p:cNvPr id="579" name="Down Arrow 578"/>
          <p:cNvSpPr/>
          <p:nvPr/>
        </p:nvSpPr>
        <p:spPr>
          <a:xfrm>
            <a:off x="3173413" y="5184775"/>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0" name="Down Arrow 579"/>
          <p:cNvSpPr/>
          <p:nvPr/>
        </p:nvSpPr>
        <p:spPr>
          <a:xfrm rot="16200000" flipH="1">
            <a:off x="2773362" y="5551488"/>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1" name="TextBox 580"/>
          <p:cNvSpPr txBox="1">
            <a:spLocks noChangeArrowheads="1"/>
          </p:cNvSpPr>
          <p:nvPr/>
        </p:nvSpPr>
        <p:spPr bwMode="auto">
          <a:xfrm>
            <a:off x="3192463" y="5661025"/>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26</a:t>
            </a:r>
          </a:p>
        </p:txBody>
      </p:sp>
      <p:sp>
        <p:nvSpPr>
          <p:cNvPr id="582" name="Down Arrow 581"/>
          <p:cNvSpPr/>
          <p:nvPr/>
        </p:nvSpPr>
        <p:spPr>
          <a:xfrm>
            <a:off x="3182938" y="60325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3" name="Down Arrow 582"/>
          <p:cNvSpPr/>
          <p:nvPr/>
        </p:nvSpPr>
        <p:spPr>
          <a:xfrm rot="16200000" flipH="1">
            <a:off x="2782887" y="6399213"/>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4" name="TextBox 583"/>
          <p:cNvSpPr txBox="1">
            <a:spLocks noChangeArrowheads="1"/>
          </p:cNvSpPr>
          <p:nvPr/>
        </p:nvSpPr>
        <p:spPr bwMode="auto">
          <a:xfrm>
            <a:off x="3214688" y="6496050"/>
            <a:ext cx="312737" cy="338138"/>
          </a:xfrm>
          <a:prstGeom prst="rect">
            <a:avLst/>
          </a:prstGeom>
          <a:noFill/>
          <a:ln w="9525">
            <a:noFill/>
            <a:miter lim="800000"/>
            <a:headEnd/>
            <a:tailEnd/>
          </a:ln>
        </p:spPr>
        <p:txBody>
          <a:bodyPr wrap="none" lIns="0" tIns="0" rIns="0" bIns="0">
            <a:spAutoFit/>
          </a:bodyPr>
          <a:lstStyle/>
          <a:p>
            <a:r>
              <a:rPr lang="en-CA" sz="2200" b="1">
                <a:solidFill>
                  <a:srgbClr val="6BF9F6"/>
                </a:solidFill>
              </a:rPr>
              <a:t>39</a:t>
            </a:r>
          </a:p>
        </p:txBody>
      </p:sp>
      <p:sp>
        <p:nvSpPr>
          <p:cNvPr id="585" name="Down Arrow 584"/>
          <p:cNvSpPr/>
          <p:nvPr/>
        </p:nvSpPr>
        <p:spPr>
          <a:xfrm rot="16200000">
            <a:off x="4683126" y="1368425"/>
            <a:ext cx="260350" cy="523875"/>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6" name="TextBox 585"/>
          <p:cNvSpPr txBox="1">
            <a:spLocks noChangeArrowheads="1"/>
          </p:cNvSpPr>
          <p:nvPr/>
        </p:nvSpPr>
        <p:spPr bwMode="auto">
          <a:xfrm>
            <a:off x="5159375" y="147002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587" name="Down Arrow 586"/>
          <p:cNvSpPr/>
          <p:nvPr/>
        </p:nvSpPr>
        <p:spPr>
          <a:xfrm rot="16200000">
            <a:off x="3719513" y="3041650"/>
            <a:ext cx="260350" cy="523875"/>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88" name="TextBox 587"/>
          <p:cNvSpPr txBox="1">
            <a:spLocks noChangeArrowheads="1"/>
          </p:cNvSpPr>
          <p:nvPr/>
        </p:nvSpPr>
        <p:spPr bwMode="auto">
          <a:xfrm>
            <a:off x="4124325" y="3132138"/>
            <a:ext cx="314325"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10</a:t>
            </a:r>
          </a:p>
        </p:txBody>
      </p:sp>
      <p:sp>
        <p:nvSpPr>
          <p:cNvPr id="591" name="Down Arrow 590"/>
          <p:cNvSpPr/>
          <p:nvPr/>
        </p:nvSpPr>
        <p:spPr>
          <a:xfrm rot="16200000">
            <a:off x="3731419" y="4728369"/>
            <a:ext cx="260350" cy="522288"/>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92" name="TextBox 591"/>
          <p:cNvSpPr txBox="1">
            <a:spLocks noChangeArrowheads="1"/>
          </p:cNvSpPr>
          <p:nvPr/>
        </p:nvSpPr>
        <p:spPr bwMode="auto">
          <a:xfrm>
            <a:off x="4160838" y="4805363"/>
            <a:ext cx="314325" cy="339725"/>
          </a:xfrm>
          <a:prstGeom prst="rect">
            <a:avLst/>
          </a:prstGeom>
          <a:noFill/>
          <a:ln w="9525">
            <a:noFill/>
            <a:miter lim="800000"/>
            <a:headEnd/>
            <a:tailEnd/>
          </a:ln>
        </p:spPr>
        <p:txBody>
          <a:bodyPr wrap="none" lIns="0" tIns="0" rIns="0" bIns="0">
            <a:spAutoFit/>
          </a:bodyPr>
          <a:lstStyle/>
          <a:p>
            <a:r>
              <a:rPr lang="en-CA" sz="2200" b="1">
                <a:solidFill>
                  <a:srgbClr val="6BF9F6"/>
                </a:solidFill>
              </a:rPr>
              <a:t>20</a:t>
            </a:r>
          </a:p>
        </p:txBody>
      </p:sp>
      <p:sp>
        <p:nvSpPr>
          <p:cNvPr id="593" name="Down Arrow 592"/>
          <p:cNvSpPr/>
          <p:nvPr/>
        </p:nvSpPr>
        <p:spPr>
          <a:xfrm>
            <a:off x="4146550" y="5197475"/>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94" name="Down Arrow 593"/>
          <p:cNvSpPr/>
          <p:nvPr/>
        </p:nvSpPr>
        <p:spPr>
          <a:xfrm rot="16200000" flipH="1">
            <a:off x="3746500" y="5564188"/>
            <a:ext cx="271463"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95" name="TextBox 594"/>
          <p:cNvSpPr txBox="1">
            <a:spLocks noChangeArrowheads="1"/>
          </p:cNvSpPr>
          <p:nvPr/>
        </p:nvSpPr>
        <p:spPr bwMode="auto">
          <a:xfrm>
            <a:off x="4165600" y="5661025"/>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46</a:t>
            </a:r>
          </a:p>
        </p:txBody>
      </p:sp>
      <p:sp>
        <p:nvSpPr>
          <p:cNvPr id="596" name="Down Arrow 595"/>
          <p:cNvSpPr/>
          <p:nvPr/>
        </p:nvSpPr>
        <p:spPr>
          <a:xfrm>
            <a:off x="4144963" y="60325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97" name="Down Arrow 596"/>
          <p:cNvSpPr/>
          <p:nvPr/>
        </p:nvSpPr>
        <p:spPr>
          <a:xfrm rot="16200000" flipH="1">
            <a:off x="3744912" y="6399213"/>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98" name="TextBox 597"/>
          <p:cNvSpPr txBox="1">
            <a:spLocks noChangeArrowheads="1"/>
          </p:cNvSpPr>
          <p:nvPr/>
        </p:nvSpPr>
        <p:spPr bwMode="auto">
          <a:xfrm>
            <a:off x="4164013" y="6508750"/>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85</a:t>
            </a:r>
          </a:p>
        </p:txBody>
      </p:sp>
      <p:sp>
        <p:nvSpPr>
          <p:cNvPr id="599" name="Down Arrow 598"/>
          <p:cNvSpPr/>
          <p:nvPr/>
        </p:nvSpPr>
        <p:spPr>
          <a:xfrm rot="16200000">
            <a:off x="5654676" y="1366837"/>
            <a:ext cx="260350" cy="523875"/>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0" name="TextBox 599"/>
          <p:cNvSpPr txBox="1">
            <a:spLocks noChangeArrowheads="1"/>
          </p:cNvSpPr>
          <p:nvPr/>
        </p:nvSpPr>
        <p:spPr bwMode="auto">
          <a:xfrm>
            <a:off x="6132513" y="1468438"/>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601" name="Down Arrow 600"/>
          <p:cNvSpPr/>
          <p:nvPr/>
        </p:nvSpPr>
        <p:spPr>
          <a:xfrm>
            <a:off x="5083175" y="1843088"/>
            <a:ext cx="317500"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2" name="TextBox 601"/>
          <p:cNvSpPr txBox="1">
            <a:spLocks noChangeArrowheads="1"/>
          </p:cNvSpPr>
          <p:nvPr/>
        </p:nvSpPr>
        <p:spPr bwMode="auto">
          <a:xfrm>
            <a:off x="5167313" y="2259013"/>
            <a:ext cx="157162"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a:t>
            </a:r>
          </a:p>
        </p:txBody>
      </p:sp>
      <p:sp>
        <p:nvSpPr>
          <p:cNvPr id="603" name="Down Arrow 602"/>
          <p:cNvSpPr/>
          <p:nvPr/>
        </p:nvSpPr>
        <p:spPr>
          <a:xfrm>
            <a:off x="5097463" y="2668588"/>
            <a:ext cx="290512" cy="411162"/>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4" name="Down Arrow 603"/>
          <p:cNvSpPr/>
          <p:nvPr/>
        </p:nvSpPr>
        <p:spPr>
          <a:xfrm rot="16200000" flipH="1">
            <a:off x="4696619" y="3032919"/>
            <a:ext cx="271463" cy="517525"/>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5" name="TextBox 604"/>
          <p:cNvSpPr txBox="1">
            <a:spLocks noChangeArrowheads="1"/>
          </p:cNvSpPr>
          <p:nvPr/>
        </p:nvSpPr>
        <p:spPr bwMode="auto">
          <a:xfrm>
            <a:off x="5092700" y="3130550"/>
            <a:ext cx="298450" cy="339725"/>
          </a:xfrm>
          <a:prstGeom prst="rect">
            <a:avLst/>
          </a:prstGeom>
          <a:noFill/>
          <a:ln w="9525">
            <a:noFill/>
            <a:miter lim="800000"/>
            <a:headEnd/>
            <a:tailEnd/>
          </a:ln>
        </p:spPr>
        <p:txBody>
          <a:bodyPr wrap="none" lIns="0" tIns="0" rIns="0" bIns="0">
            <a:spAutoFit/>
          </a:bodyPr>
          <a:lstStyle/>
          <a:p>
            <a:r>
              <a:rPr lang="en-CA" sz="2200" b="1">
                <a:solidFill>
                  <a:srgbClr val="6BF9F6"/>
                </a:solidFill>
              </a:rPr>
              <a:t>11</a:t>
            </a:r>
          </a:p>
        </p:txBody>
      </p:sp>
      <p:sp>
        <p:nvSpPr>
          <p:cNvPr id="606" name="Down Arrow 605"/>
          <p:cNvSpPr/>
          <p:nvPr/>
        </p:nvSpPr>
        <p:spPr>
          <a:xfrm>
            <a:off x="6032500" y="1835150"/>
            <a:ext cx="290513" cy="411163"/>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7" name="Down Arrow 606"/>
          <p:cNvSpPr/>
          <p:nvPr/>
        </p:nvSpPr>
        <p:spPr>
          <a:xfrm rot="16200000" flipH="1">
            <a:off x="5632451" y="2200275"/>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08" name="TextBox 607"/>
          <p:cNvSpPr txBox="1">
            <a:spLocks noChangeArrowheads="1"/>
          </p:cNvSpPr>
          <p:nvPr/>
        </p:nvSpPr>
        <p:spPr bwMode="auto">
          <a:xfrm>
            <a:off x="6111875" y="2320925"/>
            <a:ext cx="157163" cy="338138"/>
          </a:xfrm>
          <a:prstGeom prst="rect">
            <a:avLst/>
          </a:prstGeom>
          <a:noFill/>
          <a:ln w="9525">
            <a:noFill/>
            <a:miter lim="800000"/>
            <a:headEnd/>
            <a:tailEnd/>
          </a:ln>
        </p:spPr>
        <p:txBody>
          <a:bodyPr wrap="none" lIns="0" tIns="0" rIns="0" bIns="0">
            <a:spAutoFit/>
          </a:bodyPr>
          <a:lstStyle/>
          <a:p>
            <a:r>
              <a:rPr lang="en-CA" sz="2200" b="1">
                <a:solidFill>
                  <a:srgbClr val="6BF9F6"/>
                </a:solidFill>
              </a:rPr>
              <a:t>2</a:t>
            </a:r>
          </a:p>
        </p:txBody>
      </p:sp>
      <p:sp>
        <p:nvSpPr>
          <p:cNvPr id="609" name="Down Arrow 608"/>
          <p:cNvSpPr/>
          <p:nvPr/>
        </p:nvSpPr>
        <p:spPr>
          <a:xfrm>
            <a:off x="5083175" y="3529013"/>
            <a:ext cx="317500" cy="387350"/>
          </a:xfrm>
          <a:prstGeom prst="downArrow">
            <a:avLst/>
          </a:prstGeom>
          <a:solidFill>
            <a:srgbClr val="FFFF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0" name="TextBox 609"/>
          <p:cNvSpPr txBox="1">
            <a:spLocks noChangeArrowheads="1"/>
          </p:cNvSpPr>
          <p:nvPr/>
        </p:nvSpPr>
        <p:spPr bwMode="auto">
          <a:xfrm>
            <a:off x="5095875" y="3944938"/>
            <a:ext cx="298450" cy="338137"/>
          </a:xfrm>
          <a:prstGeom prst="rect">
            <a:avLst/>
          </a:prstGeom>
          <a:noFill/>
          <a:ln w="9525">
            <a:noFill/>
            <a:miter lim="800000"/>
            <a:headEnd/>
            <a:tailEnd/>
          </a:ln>
        </p:spPr>
        <p:txBody>
          <a:bodyPr wrap="none" lIns="0" tIns="0" rIns="0" bIns="0">
            <a:spAutoFit/>
          </a:bodyPr>
          <a:lstStyle/>
          <a:p>
            <a:r>
              <a:rPr lang="en-CA" sz="2200" b="1">
                <a:solidFill>
                  <a:srgbClr val="6BF9F6"/>
                </a:solidFill>
              </a:rPr>
              <a:t>11</a:t>
            </a:r>
          </a:p>
        </p:txBody>
      </p:sp>
      <p:sp>
        <p:nvSpPr>
          <p:cNvPr id="611" name="Down Arrow 610"/>
          <p:cNvSpPr/>
          <p:nvPr/>
        </p:nvSpPr>
        <p:spPr>
          <a:xfrm>
            <a:off x="6013450" y="2681288"/>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2" name="Down Arrow 611"/>
          <p:cNvSpPr/>
          <p:nvPr/>
        </p:nvSpPr>
        <p:spPr>
          <a:xfrm rot="16200000" flipH="1">
            <a:off x="5613401" y="3048000"/>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3" name="TextBox 612"/>
          <p:cNvSpPr txBox="1">
            <a:spLocks noChangeArrowheads="1"/>
          </p:cNvSpPr>
          <p:nvPr/>
        </p:nvSpPr>
        <p:spPr bwMode="auto">
          <a:xfrm>
            <a:off x="5984875" y="3133725"/>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13</a:t>
            </a:r>
          </a:p>
        </p:txBody>
      </p:sp>
      <p:sp>
        <p:nvSpPr>
          <p:cNvPr id="614" name="Down Arrow 613"/>
          <p:cNvSpPr/>
          <p:nvPr/>
        </p:nvSpPr>
        <p:spPr>
          <a:xfrm>
            <a:off x="6022975" y="3522663"/>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5" name="Down Arrow 614"/>
          <p:cNvSpPr/>
          <p:nvPr/>
        </p:nvSpPr>
        <p:spPr>
          <a:xfrm rot="16200000" flipH="1">
            <a:off x="5622926" y="3889375"/>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6" name="TextBox 615"/>
          <p:cNvSpPr txBox="1">
            <a:spLocks noChangeArrowheads="1"/>
          </p:cNvSpPr>
          <p:nvPr/>
        </p:nvSpPr>
        <p:spPr bwMode="auto">
          <a:xfrm>
            <a:off x="5983288" y="3973513"/>
            <a:ext cx="314325" cy="339725"/>
          </a:xfrm>
          <a:prstGeom prst="rect">
            <a:avLst/>
          </a:prstGeom>
          <a:noFill/>
          <a:ln w="9525">
            <a:noFill/>
            <a:miter lim="800000"/>
            <a:headEnd/>
            <a:tailEnd/>
          </a:ln>
        </p:spPr>
        <p:txBody>
          <a:bodyPr wrap="none" lIns="0" tIns="0" rIns="0" bIns="0">
            <a:spAutoFit/>
          </a:bodyPr>
          <a:lstStyle/>
          <a:p>
            <a:r>
              <a:rPr lang="en-CA" sz="2200" b="1">
                <a:solidFill>
                  <a:srgbClr val="6BF9F6"/>
                </a:solidFill>
              </a:rPr>
              <a:t>24</a:t>
            </a:r>
          </a:p>
        </p:txBody>
      </p:sp>
      <p:sp>
        <p:nvSpPr>
          <p:cNvPr id="617" name="Down Arrow 616"/>
          <p:cNvSpPr/>
          <p:nvPr/>
        </p:nvSpPr>
        <p:spPr>
          <a:xfrm>
            <a:off x="5083175" y="4364038"/>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8" name="Down Arrow 617"/>
          <p:cNvSpPr/>
          <p:nvPr/>
        </p:nvSpPr>
        <p:spPr>
          <a:xfrm rot="16200000" flipH="1">
            <a:off x="4683126" y="4730750"/>
            <a:ext cx="271462"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9" name="TextBox 618"/>
          <p:cNvSpPr txBox="1">
            <a:spLocks noChangeArrowheads="1"/>
          </p:cNvSpPr>
          <p:nvPr/>
        </p:nvSpPr>
        <p:spPr bwMode="auto">
          <a:xfrm>
            <a:off x="5091113" y="4814888"/>
            <a:ext cx="312737" cy="339725"/>
          </a:xfrm>
          <a:prstGeom prst="rect">
            <a:avLst/>
          </a:prstGeom>
          <a:noFill/>
          <a:ln w="9525">
            <a:noFill/>
            <a:miter lim="800000"/>
            <a:headEnd/>
            <a:tailEnd/>
          </a:ln>
        </p:spPr>
        <p:txBody>
          <a:bodyPr wrap="none" lIns="0" tIns="0" rIns="0" bIns="0">
            <a:spAutoFit/>
          </a:bodyPr>
          <a:lstStyle/>
          <a:p>
            <a:r>
              <a:rPr lang="en-CA" sz="2200" b="1">
                <a:solidFill>
                  <a:srgbClr val="6BF9F6"/>
                </a:solidFill>
              </a:rPr>
              <a:t>31</a:t>
            </a:r>
          </a:p>
        </p:txBody>
      </p:sp>
      <p:sp>
        <p:nvSpPr>
          <p:cNvPr id="620" name="Down Arrow 619"/>
          <p:cNvSpPr/>
          <p:nvPr/>
        </p:nvSpPr>
        <p:spPr>
          <a:xfrm>
            <a:off x="6030913" y="4373563"/>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1" name="Down Arrow 620"/>
          <p:cNvSpPr/>
          <p:nvPr/>
        </p:nvSpPr>
        <p:spPr>
          <a:xfrm rot="16200000" flipH="1">
            <a:off x="5630863" y="4740275"/>
            <a:ext cx="271462"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2" name="TextBox 621"/>
          <p:cNvSpPr txBox="1">
            <a:spLocks noChangeArrowheads="1"/>
          </p:cNvSpPr>
          <p:nvPr/>
        </p:nvSpPr>
        <p:spPr bwMode="auto">
          <a:xfrm>
            <a:off x="6002338" y="4837113"/>
            <a:ext cx="314325" cy="338137"/>
          </a:xfrm>
          <a:prstGeom prst="rect">
            <a:avLst/>
          </a:prstGeom>
          <a:noFill/>
          <a:ln w="9525">
            <a:noFill/>
            <a:miter lim="800000"/>
            <a:headEnd/>
            <a:tailEnd/>
          </a:ln>
        </p:spPr>
        <p:txBody>
          <a:bodyPr wrap="none" lIns="0" tIns="0" rIns="0" bIns="0">
            <a:spAutoFit/>
          </a:bodyPr>
          <a:lstStyle/>
          <a:p>
            <a:r>
              <a:rPr lang="en-CA" sz="2200" b="1">
                <a:solidFill>
                  <a:srgbClr val="6BF9F6"/>
                </a:solidFill>
              </a:rPr>
              <a:t>55</a:t>
            </a:r>
          </a:p>
        </p:txBody>
      </p:sp>
      <p:sp>
        <p:nvSpPr>
          <p:cNvPr id="623" name="Down Arrow 622"/>
          <p:cNvSpPr/>
          <p:nvPr/>
        </p:nvSpPr>
        <p:spPr>
          <a:xfrm>
            <a:off x="5114925" y="5191125"/>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4" name="Down Arrow 623"/>
          <p:cNvSpPr/>
          <p:nvPr/>
        </p:nvSpPr>
        <p:spPr>
          <a:xfrm rot="16200000" flipH="1">
            <a:off x="4714875" y="5557838"/>
            <a:ext cx="271463" cy="515937"/>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5" name="TextBox 624"/>
          <p:cNvSpPr txBox="1">
            <a:spLocks noChangeArrowheads="1"/>
          </p:cNvSpPr>
          <p:nvPr/>
        </p:nvSpPr>
        <p:spPr bwMode="auto">
          <a:xfrm>
            <a:off x="5121275" y="5654675"/>
            <a:ext cx="314325" cy="338138"/>
          </a:xfrm>
          <a:prstGeom prst="rect">
            <a:avLst/>
          </a:prstGeom>
          <a:noFill/>
          <a:ln w="9525">
            <a:noFill/>
            <a:miter lim="800000"/>
            <a:headEnd/>
            <a:tailEnd/>
          </a:ln>
        </p:spPr>
        <p:txBody>
          <a:bodyPr wrap="none" lIns="0" tIns="0" rIns="0" bIns="0">
            <a:spAutoFit/>
          </a:bodyPr>
          <a:lstStyle/>
          <a:p>
            <a:r>
              <a:rPr lang="en-CA" sz="2200" b="1">
                <a:solidFill>
                  <a:srgbClr val="6BF9F6"/>
                </a:solidFill>
              </a:rPr>
              <a:t>77</a:t>
            </a:r>
          </a:p>
        </p:txBody>
      </p:sp>
      <p:sp>
        <p:nvSpPr>
          <p:cNvPr id="626" name="Down Arrow 625"/>
          <p:cNvSpPr/>
          <p:nvPr/>
        </p:nvSpPr>
        <p:spPr>
          <a:xfrm>
            <a:off x="5100638" y="6032500"/>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7" name="Down Arrow 626"/>
          <p:cNvSpPr/>
          <p:nvPr/>
        </p:nvSpPr>
        <p:spPr>
          <a:xfrm rot="16200000" flipH="1">
            <a:off x="4700587" y="6399213"/>
            <a:ext cx="271463"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8" name="TextBox 627"/>
          <p:cNvSpPr txBox="1">
            <a:spLocks noChangeArrowheads="1"/>
          </p:cNvSpPr>
          <p:nvPr/>
        </p:nvSpPr>
        <p:spPr bwMode="auto">
          <a:xfrm>
            <a:off x="5024438" y="6507163"/>
            <a:ext cx="471487" cy="339725"/>
          </a:xfrm>
          <a:prstGeom prst="rect">
            <a:avLst/>
          </a:prstGeom>
          <a:noFill/>
          <a:ln w="9525">
            <a:noFill/>
            <a:miter lim="800000"/>
            <a:headEnd/>
            <a:tailEnd/>
          </a:ln>
        </p:spPr>
        <p:txBody>
          <a:bodyPr wrap="none" lIns="0" tIns="0" rIns="0" bIns="0">
            <a:spAutoFit/>
          </a:bodyPr>
          <a:lstStyle/>
          <a:p>
            <a:r>
              <a:rPr lang="en-CA" sz="2200" b="1">
                <a:solidFill>
                  <a:srgbClr val="6BF9F6"/>
                </a:solidFill>
              </a:rPr>
              <a:t>162</a:t>
            </a:r>
          </a:p>
        </p:txBody>
      </p:sp>
      <p:sp>
        <p:nvSpPr>
          <p:cNvPr id="629" name="Down Arrow 628"/>
          <p:cNvSpPr/>
          <p:nvPr/>
        </p:nvSpPr>
        <p:spPr>
          <a:xfrm>
            <a:off x="6037263" y="5211763"/>
            <a:ext cx="290512"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0" name="Down Arrow 629"/>
          <p:cNvSpPr/>
          <p:nvPr/>
        </p:nvSpPr>
        <p:spPr>
          <a:xfrm rot="16200000" flipH="1">
            <a:off x="5637213" y="5578475"/>
            <a:ext cx="271462" cy="515938"/>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1" name="TextBox 630"/>
          <p:cNvSpPr txBox="1">
            <a:spLocks noChangeArrowheads="1"/>
          </p:cNvSpPr>
          <p:nvPr/>
        </p:nvSpPr>
        <p:spPr bwMode="auto">
          <a:xfrm>
            <a:off x="5854700" y="5651500"/>
            <a:ext cx="471488" cy="338138"/>
          </a:xfrm>
          <a:prstGeom prst="rect">
            <a:avLst/>
          </a:prstGeom>
          <a:noFill/>
          <a:ln w="9525">
            <a:noFill/>
            <a:miter lim="800000"/>
            <a:headEnd/>
            <a:tailEnd/>
          </a:ln>
        </p:spPr>
        <p:txBody>
          <a:bodyPr wrap="none" lIns="0" tIns="0" rIns="0" bIns="0">
            <a:spAutoFit/>
          </a:bodyPr>
          <a:lstStyle/>
          <a:p>
            <a:r>
              <a:rPr lang="en-CA" sz="2200" b="1">
                <a:solidFill>
                  <a:srgbClr val="6BF9F6"/>
                </a:solidFill>
              </a:rPr>
              <a:t>132</a:t>
            </a:r>
          </a:p>
        </p:txBody>
      </p:sp>
      <p:sp>
        <p:nvSpPr>
          <p:cNvPr id="632" name="Down Arrow 631"/>
          <p:cNvSpPr/>
          <p:nvPr/>
        </p:nvSpPr>
        <p:spPr>
          <a:xfrm>
            <a:off x="6035675" y="6032500"/>
            <a:ext cx="290513" cy="412750"/>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3" name="Down Arrow 632"/>
          <p:cNvSpPr/>
          <p:nvPr/>
        </p:nvSpPr>
        <p:spPr>
          <a:xfrm rot="16200000" flipH="1">
            <a:off x="5634831" y="6398419"/>
            <a:ext cx="271463" cy="517525"/>
          </a:xfrm>
          <a:prstGeom prst="downArrow">
            <a:avLst/>
          </a:prstGeom>
          <a:solidFill>
            <a:srgbClr val="FFFF0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4" name="TextBox 633"/>
          <p:cNvSpPr txBox="1">
            <a:spLocks noChangeArrowheads="1"/>
          </p:cNvSpPr>
          <p:nvPr/>
        </p:nvSpPr>
        <p:spPr bwMode="auto">
          <a:xfrm>
            <a:off x="5853113" y="6330950"/>
            <a:ext cx="749300" cy="538163"/>
          </a:xfrm>
          <a:prstGeom prst="rect">
            <a:avLst/>
          </a:prstGeom>
          <a:solidFill>
            <a:srgbClr val="FFFF00"/>
          </a:solidFill>
          <a:ln w="9525">
            <a:noFill/>
            <a:miter lim="800000"/>
            <a:headEnd/>
            <a:tailEnd/>
          </a:ln>
        </p:spPr>
        <p:txBody>
          <a:bodyPr wrap="none" lIns="0" tIns="0" rIns="0" bIns="0">
            <a:spAutoFit/>
          </a:bodyPr>
          <a:lstStyle/>
          <a:p>
            <a:r>
              <a:rPr lang="en-CA" sz="3500" b="1">
                <a:solidFill>
                  <a:srgbClr val="FF0000"/>
                </a:solidFill>
              </a:rPr>
              <a:t>294</a:t>
            </a:r>
          </a:p>
        </p:txBody>
      </p:sp>
      <p:sp>
        <p:nvSpPr>
          <p:cNvPr id="17556"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8"/>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2"/>
                                        </p:tgtEl>
                                        <p:attrNameLst>
                                          <p:attrName>style.visibility</p:attrName>
                                        </p:attrNameLst>
                                      </p:cBhvr>
                                      <p:to>
                                        <p:strVal val="visible"/>
                                      </p:to>
                                    </p:set>
                                    <p:animEffect transition="in" filter="blinds(horizontal)">
                                      <p:cBhvr>
                                        <p:cTn id="7" dur="500"/>
                                        <p:tgtEl>
                                          <p:spTgt spid="47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6"/>
                                        </p:tgtEl>
                                        <p:attrNameLst>
                                          <p:attrName>style.visibility</p:attrName>
                                        </p:attrNameLst>
                                      </p:cBhvr>
                                      <p:to>
                                        <p:strVal val="visible"/>
                                      </p:to>
                                    </p:set>
                                    <p:animEffect transition="in" filter="blinds(horizontal)">
                                      <p:cBhvr>
                                        <p:cTn id="12" dur="500"/>
                                        <p:tgtEl>
                                          <p:spTgt spid="4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75"/>
                                        </p:tgtEl>
                                        <p:attrNameLst>
                                          <p:attrName>style.visibility</p:attrName>
                                        </p:attrNameLst>
                                      </p:cBhvr>
                                      <p:to>
                                        <p:strVal val="visible"/>
                                      </p:to>
                                    </p:set>
                                    <p:animEffect transition="in" filter="dissolve">
                                      <p:cBhvr>
                                        <p:cTn id="17" dur="500"/>
                                        <p:tgtEl>
                                          <p:spTgt spid="47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6"/>
                                        </p:tgtEl>
                                        <p:attrNameLst>
                                          <p:attrName>style.visibility</p:attrName>
                                        </p:attrNameLst>
                                      </p:cBhvr>
                                      <p:to>
                                        <p:strVal val="visible"/>
                                      </p:to>
                                    </p:set>
                                    <p:animEffect transition="in" filter="blinds(horizontal)">
                                      <p:cBhvr>
                                        <p:cTn id="22" dur="500"/>
                                        <p:tgtEl>
                                          <p:spTgt spid="49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4"/>
                                        </p:tgtEl>
                                        <p:attrNameLst>
                                          <p:attrName>style.visibility</p:attrName>
                                        </p:attrNameLst>
                                      </p:cBhvr>
                                      <p:to>
                                        <p:strVal val="visible"/>
                                      </p:to>
                                    </p:set>
                                    <p:animEffect transition="in" filter="fade">
                                      <p:cBhvr>
                                        <p:cTn id="27" dur="2000"/>
                                        <p:tgtEl>
                                          <p:spTgt spid="484"/>
                                        </p:tgtEl>
                                      </p:cBhvr>
                                    </p:animEffect>
                                  </p:childTnLst>
                                </p:cTn>
                              </p:par>
                              <p:par>
                                <p:cTn id="28" presetID="10" presetClass="entr" presetSubtype="0" fill="hold" nodeType="withEffect">
                                  <p:stCondLst>
                                    <p:cond delay="0"/>
                                  </p:stCondLst>
                                  <p:childTnLst>
                                    <p:set>
                                      <p:cBhvr>
                                        <p:cTn id="29" dur="1" fill="hold">
                                          <p:stCondLst>
                                            <p:cond delay="0"/>
                                          </p:stCondLst>
                                        </p:cTn>
                                        <p:tgtEl>
                                          <p:spTgt spid="495"/>
                                        </p:tgtEl>
                                        <p:attrNameLst>
                                          <p:attrName>style.visibility</p:attrName>
                                        </p:attrNameLst>
                                      </p:cBhvr>
                                      <p:to>
                                        <p:strVal val="visible"/>
                                      </p:to>
                                    </p:set>
                                    <p:animEffect transition="in" filter="fade">
                                      <p:cBhvr>
                                        <p:cTn id="30" dur="2000"/>
                                        <p:tgtEl>
                                          <p:spTgt spid="495"/>
                                        </p:tgtEl>
                                      </p:cBhvr>
                                    </p:animEffect>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decel="50000" fill="hold" nodeType="clickEffect">
                                  <p:stCondLst>
                                    <p:cond delay="0"/>
                                  </p:stCondLst>
                                  <p:childTnLst>
                                    <p:animMotion origin="layout" path="M 2.77778E-7 -3.678E-7 L 0.30208 -3.678E-7 " pathEditMode="relative" rAng="0" ptsTypes="AA">
                                      <p:cBhvr>
                                        <p:cTn id="34" dur="2000" fill="hold"/>
                                        <p:tgtEl>
                                          <p:spTgt spid="484"/>
                                        </p:tgtEl>
                                        <p:attrNameLst>
                                          <p:attrName>ppt_x</p:attrName>
                                          <p:attrName>ppt_y</p:attrName>
                                        </p:attrNameLst>
                                      </p:cBhvr>
                                      <p:rCtr x="151" y="0"/>
                                    </p:animMotion>
                                  </p:childTnLst>
                                </p:cTn>
                              </p:par>
                              <p:par>
                                <p:cTn id="35" presetID="42" presetClass="path" presetSubtype="0" accel="50000" decel="50000" fill="hold" nodeType="withEffect">
                                  <p:stCondLst>
                                    <p:cond delay="0"/>
                                  </p:stCondLst>
                                  <p:childTnLst>
                                    <p:animMotion origin="layout" path="M -2.5E-6 -2.22762E-6 L -2.5E-6 0.06061 " pathEditMode="relative" rAng="0" ptsTypes="AA">
                                      <p:cBhvr>
                                        <p:cTn id="36" dur="2000" fill="hold"/>
                                        <p:tgtEl>
                                          <p:spTgt spid="495"/>
                                        </p:tgtEl>
                                        <p:attrNameLst>
                                          <p:attrName>ppt_x</p:attrName>
                                          <p:attrName>ppt_y</p:attrName>
                                        </p:attrNameLst>
                                      </p:cBhvr>
                                      <p:rCtr x="0" y="30"/>
                                    </p:animMotion>
                                  </p:childTnLst>
                                </p:cTn>
                              </p:par>
                            </p:childTnLst>
                          </p:cTn>
                        </p:par>
                        <p:par>
                          <p:cTn id="37" fill="hold">
                            <p:stCondLst>
                              <p:cond delay="2000"/>
                            </p:stCondLst>
                            <p:childTnLst>
                              <p:par>
                                <p:cTn id="38" presetID="55" presetClass="entr" presetSubtype="0" fill="hold" grpId="0" nodeType="afterEffect">
                                  <p:stCondLst>
                                    <p:cond delay="0"/>
                                  </p:stCondLst>
                                  <p:childTnLst>
                                    <p:set>
                                      <p:cBhvr>
                                        <p:cTn id="39" dur="1" fill="hold">
                                          <p:stCondLst>
                                            <p:cond delay="0"/>
                                          </p:stCondLst>
                                        </p:cTn>
                                        <p:tgtEl>
                                          <p:spTgt spid="497"/>
                                        </p:tgtEl>
                                        <p:attrNameLst>
                                          <p:attrName>style.visibility</p:attrName>
                                        </p:attrNameLst>
                                      </p:cBhvr>
                                      <p:to>
                                        <p:strVal val="visible"/>
                                      </p:to>
                                    </p:set>
                                    <p:anim calcmode="lin" valueType="num">
                                      <p:cBhvr>
                                        <p:cTn id="40" dur="1000" fill="hold"/>
                                        <p:tgtEl>
                                          <p:spTgt spid="497"/>
                                        </p:tgtEl>
                                        <p:attrNameLst>
                                          <p:attrName>ppt_w</p:attrName>
                                        </p:attrNameLst>
                                      </p:cBhvr>
                                      <p:tavLst>
                                        <p:tav tm="0">
                                          <p:val>
                                            <p:strVal val="#ppt_w*0.70"/>
                                          </p:val>
                                        </p:tav>
                                        <p:tav tm="100000">
                                          <p:val>
                                            <p:strVal val="#ppt_w"/>
                                          </p:val>
                                        </p:tav>
                                      </p:tavLst>
                                    </p:anim>
                                    <p:anim calcmode="lin" valueType="num">
                                      <p:cBhvr>
                                        <p:cTn id="41" dur="1000" fill="hold"/>
                                        <p:tgtEl>
                                          <p:spTgt spid="497"/>
                                        </p:tgtEl>
                                        <p:attrNameLst>
                                          <p:attrName>ppt_h</p:attrName>
                                        </p:attrNameLst>
                                      </p:cBhvr>
                                      <p:tavLst>
                                        <p:tav tm="0">
                                          <p:val>
                                            <p:strVal val="#ppt_h"/>
                                          </p:val>
                                        </p:tav>
                                        <p:tav tm="100000">
                                          <p:val>
                                            <p:strVal val="#ppt_h"/>
                                          </p:val>
                                        </p:tav>
                                      </p:tavLst>
                                    </p:anim>
                                    <p:animEffect transition="in" filter="fade">
                                      <p:cBhvr>
                                        <p:cTn id="42" dur="1000"/>
                                        <p:tgtEl>
                                          <p:spTgt spid="49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03"/>
                                        </p:tgtEl>
                                        <p:attrNameLst>
                                          <p:attrName>style.visibility</p:attrName>
                                        </p:attrNameLst>
                                      </p:cBhvr>
                                      <p:to>
                                        <p:strVal val="visible"/>
                                      </p:to>
                                    </p:set>
                                    <p:animEffect transition="in" filter="blinds(horizontal)">
                                      <p:cBhvr>
                                        <p:cTn id="47" dur="500"/>
                                        <p:tgtEl>
                                          <p:spTgt spid="50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02"/>
                                        </p:tgtEl>
                                        <p:attrNameLst>
                                          <p:attrName>style.visibility</p:attrName>
                                        </p:attrNameLst>
                                      </p:cBhvr>
                                      <p:to>
                                        <p:strVal val="visible"/>
                                      </p:to>
                                    </p:set>
                                    <p:animEffect transition="in" filter="fade">
                                      <p:cBhvr>
                                        <p:cTn id="52" dur="2000"/>
                                        <p:tgtEl>
                                          <p:spTgt spid="50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502"/>
                                        </p:tgtEl>
                                      </p:cBhvr>
                                    </p:animEffect>
                                    <p:set>
                                      <p:cBhvr>
                                        <p:cTn id="57" dur="1" fill="hold">
                                          <p:stCondLst>
                                            <p:cond delay="1999"/>
                                          </p:stCondLst>
                                        </p:cTn>
                                        <p:tgtEl>
                                          <p:spTgt spid="50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04"/>
                                        </p:tgtEl>
                                        <p:attrNameLst>
                                          <p:attrName>style.visibility</p:attrName>
                                        </p:attrNameLst>
                                      </p:cBhvr>
                                      <p:to>
                                        <p:strVal val="visible"/>
                                      </p:to>
                                    </p:set>
                                    <p:animEffect transition="in" filter="blinds(horizontal)">
                                      <p:cBhvr>
                                        <p:cTn id="62" dur="500"/>
                                        <p:tgtEl>
                                          <p:spTgt spid="504"/>
                                        </p:tgtEl>
                                      </p:cBhvr>
                                    </p:animEffect>
                                  </p:childTnLst>
                                </p:cTn>
                              </p:par>
                              <p:par>
                                <p:cTn id="63" presetID="3" presetClass="entr" presetSubtype="10" fill="hold" nodeType="withEffect">
                                  <p:stCondLst>
                                    <p:cond delay="0"/>
                                  </p:stCondLst>
                                  <p:childTnLst>
                                    <p:set>
                                      <p:cBhvr>
                                        <p:cTn id="64" dur="1" fill="hold">
                                          <p:stCondLst>
                                            <p:cond delay="0"/>
                                          </p:stCondLst>
                                        </p:cTn>
                                        <p:tgtEl>
                                          <p:spTgt spid="505"/>
                                        </p:tgtEl>
                                        <p:attrNameLst>
                                          <p:attrName>style.visibility</p:attrName>
                                        </p:attrNameLst>
                                      </p:cBhvr>
                                      <p:to>
                                        <p:strVal val="visible"/>
                                      </p:to>
                                    </p:set>
                                    <p:animEffect transition="in" filter="blinds(horizontal)">
                                      <p:cBhvr>
                                        <p:cTn id="65" dur="500"/>
                                        <p:tgtEl>
                                          <p:spTgt spid="505"/>
                                        </p:tgtEl>
                                      </p:cBhvr>
                                    </p:animEffect>
                                  </p:childTnLst>
                                </p:cTn>
                              </p:par>
                              <p:par>
                                <p:cTn id="66" presetID="3" presetClass="entr" presetSubtype="10" fill="hold" nodeType="withEffect">
                                  <p:stCondLst>
                                    <p:cond delay="0"/>
                                  </p:stCondLst>
                                  <p:childTnLst>
                                    <p:set>
                                      <p:cBhvr>
                                        <p:cTn id="67" dur="1" fill="hold">
                                          <p:stCondLst>
                                            <p:cond delay="0"/>
                                          </p:stCondLst>
                                        </p:cTn>
                                        <p:tgtEl>
                                          <p:spTgt spid="506"/>
                                        </p:tgtEl>
                                        <p:attrNameLst>
                                          <p:attrName>style.visibility</p:attrName>
                                        </p:attrNameLst>
                                      </p:cBhvr>
                                      <p:to>
                                        <p:strVal val="visible"/>
                                      </p:to>
                                    </p:set>
                                    <p:animEffect transition="in" filter="blinds(horizontal)">
                                      <p:cBhvr>
                                        <p:cTn id="68" dur="500"/>
                                        <p:tgtEl>
                                          <p:spTgt spid="506"/>
                                        </p:tgtEl>
                                      </p:cBhvr>
                                    </p:animEffect>
                                  </p:childTnLst>
                                </p:cTn>
                              </p:par>
                              <p:par>
                                <p:cTn id="69" presetID="3" presetClass="entr" presetSubtype="10" fill="hold" nodeType="withEffect">
                                  <p:stCondLst>
                                    <p:cond delay="0"/>
                                  </p:stCondLst>
                                  <p:childTnLst>
                                    <p:set>
                                      <p:cBhvr>
                                        <p:cTn id="70" dur="1" fill="hold">
                                          <p:stCondLst>
                                            <p:cond delay="0"/>
                                          </p:stCondLst>
                                        </p:cTn>
                                        <p:tgtEl>
                                          <p:spTgt spid="507"/>
                                        </p:tgtEl>
                                        <p:attrNameLst>
                                          <p:attrName>style.visibility</p:attrName>
                                        </p:attrNameLst>
                                      </p:cBhvr>
                                      <p:to>
                                        <p:strVal val="visible"/>
                                      </p:to>
                                    </p:set>
                                    <p:animEffect transition="in" filter="blinds(horizontal)">
                                      <p:cBhvr>
                                        <p:cTn id="71" dur="500"/>
                                        <p:tgtEl>
                                          <p:spTgt spid="507"/>
                                        </p:tgtEl>
                                      </p:cBhvr>
                                    </p:animEffect>
                                  </p:childTnLst>
                                </p:cTn>
                              </p:par>
                              <p:par>
                                <p:cTn id="72" presetID="3" presetClass="entr" presetSubtype="10" fill="hold" nodeType="withEffect">
                                  <p:stCondLst>
                                    <p:cond delay="0"/>
                                  </p:stCondLst>
                                  <p:childTnLst>
                                    <p:set>
                                      <p:cBhvr>
                                        <p:cTn id="73" dur="1" fill="hold">
                                          <p:stCondLst>
                                            <p:cond delay="0"/>
                                          </p:stCondLst>
                                        </p:cTn>
                                        <p:tgtEl>
                                          <p:spTgt spid="508"/>
                                        </p:tgtEl>
                                        <p:attrNameLst>
                                          <p:attrName>style.visibility</p:attrName>
                                        </p:attrNameLst>
                                      </p:cBhvr>
                                      <p:to>
                                        <p:strVal val="visible"/>
                                      </p:to>
                                    </p:set>
                                    <p:animEffect transition="in" filter="blinds(horizontal)">
                                      <p:cBhvr>
                                        <p:cTn id="74" dur="500"/>
                                        <p:tgtEl>
                                          <p:spTgt spid="508"/>
                                        </p:tgtEl>
                                      </p:cBhvr>
                                    </p:animEffect>
                                  </p:childTnLst>
                                </p:cTn>
                              </p:par>
                              <p:par>
                                <p:cTn id="75" presetID="3" presetClass="entr" presetSubtype="10" fill="hold" nodeType="withEffect">
                                  <p:stCondLst>
                                    <p:cond delay="0"/>
                                  </p:stCondLst>
                                  <p:childTnLst>
                                    <p:set>
                                      <p:cBhvr>
                                        <p:cTn id="76" dur="1" fill="hold">
                                          <p:stCondLst>
                                            <p:cond delay="0"/>
                                          </p:stCondLst>
                                        </p:cTn>
                                        <p:tgtEl>
                                          <p:spTgt spid="509"/>
                                        </p:tgtEl>
                                        <p:attrNameLst>
                                          <p:attrName>style.visibility</p:attrName>
                                        </p:attrNameLst>
                                      </p:cBhvr>
                                      <p:to>
                                        <p:strVal val="visible"/>
                                      </p:to>
                                    </p:set>
                                    <p:animEffect transition="in" filter="blinds(horizontal)">
                                      <p:cBhvr>
                                        <p:cTn id="77" dur="500"/>
                                        <p:tgtEl>
                                          <p:spTgt spid="50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510"/>
                                        </p:tgtEl>
                                        <p:attrNameLst>
                                          <p:attrName>style.visibility</p:attrName>
                                        </p:attrNameLst>
                                      </p:cBhvr>
                                      <p:to>
                                        <p:strVal val="visible"/>
                                      </p:to>
                                    </p:set>
                                    <p:animEffect transition="in" filter="blinds(horizontal)">
                                      <p:cBhvr>
                                        <p:cTn id="82" dur="500"/>
                                        <p:tgtEl>
                                          <p:spTgt spid="510"/>
                                        </p:tgtEl>
                                      </p:cBhvr>
                                    </p:animEffect>
                                  </p:childTnLst>
                                </p:cTn>
                              </p:par>
                              <p:par>
                                <p:cTn id="83" presetID="3" presetClass="entr" presetSubtype="10" fill="hold" nodeType="withEffect">
                                  <p:stCondLst>
                                    <p:cond delay="0"/>
                                  </p:stCondLst>
                                  <p:childTnLst>
                                    <p:set>
                                      <p:cBhvr>
                                        <p:cTn id="84" dur="1" fill="hold">
                                          <p:stCondLst>
                                            <p:cond delay="0"/>
                                          </p:stCondLst>
                                        </p:cTn>
                                        <p:tgtEl>
                                          <p:spTgt spid="511"/>
                                        </p:tgtEl>
                                        <p:attrNameLst>
                                          <p:attrName>style.visibility</p:attrName>
                                        </p:attrNameLst>
                                      </p:cBhvr>
                                      <p:to>
                                        <p:strVal val="visible"/>
                                      </p:to>
                                    </p:set>
                                    <p:animEffect transition="in" filter="blinds(horizontal)">
                                      <p:cBhvr>
                                        <p:cTn id="85" dur="500"/>
                                        <p:tgtEl>
                                          <p:spTgt spid="511"/>
                                        </p:tgtEl>
                                      </p:cBhvr>
                                    </p:animEffect>
                                  </p:childTnLst>
                                </p:cTn>
                              </p:par>
                              <p:par>
                                <p:cTn id="86" presetID="3" presetClass="entr" presetSubtype="10" fill="hold" nodeType="withEffect">
                                  <p:stCondLst>
                                    <p:cond delay="0"/>
                                  </p:stCondLst>
                                  <p:childTnLst>
                                    <p:set>
                                      <p:cBhvr>
                                        <p:cTn id="87" dur="1" fill="hold">
                                          <p:stCondLst>
                                            <p:cond delay="0"/>
                                          </p:stCondLst>
                                        </p:cTn>
                                        <p:tgtEl>
                                          <p:spTgt spid="512"/>
                                        </p:tgtEl>
                                        <p:attrNameLst>
                                          <p:attrName>style.visibility</p:attrName>
                                        </p:attrNameLst>
                                      </p:cBhvr>
                                      <p:to>
                                        <p:strVal val="visible"/>
                                      </p:to>
                                    </p:set>
                                    <p:animEffect transition="in" filter="blinds(horizontal)">
                                      <p:cBhvr>
                                        <p:cTn id="88" dur="500"/>
                                        <p:tgtEl>
                                          <p:spTgt spid="512"/>
                                        </p:tgtEl>
                                      </p:cBhvr>
                                    </p:animEffect>
                                  </p:childTnLst>
                                </p:cTn>
                              </p:par>
                              <p:par>
                                <p:cTn id="89" presetID="3" presetClass="entr" presetSubtype="10" fill="hold" nodeType="withEffect">
                                  <p:stCondLst>
                                    <p:cond delay="0"/>
                                  </p:stCondLst>
                                  <p:childTnLst>
                                    <p:set>
                                      <p:cBhvr>
                                        <p:cTn id="90" dur="1" fill="hold">
                                          <p:stCondLst>
                                            <p:cond delay="0"/>
                                          </p:stCondLst>
                                        </p:cTn>
                                        <p:tgtEl>
                                          <p:spTgt spid="513"/>
                                        </p:tgtEl>
                                        <p:attrNameLst>
                                          <p:attrName>style.visibility</p:attrName>
                                        </p:attrNameLst>
                                      </p:cBhvr>
                                      <p:to>
                                        <p:strVal val="visible"/>
                                      </p:to>
                                    </p:set>
                                    <p:animEffect transition="in" filter="blinds(horizontal)">
                                      <p:cBhvr>
                                        <p:cTn id="91" dur="500"/>
                                        <p:tgtEl>
                                          <p:spTgt spid="513"/>
                                        </p:tgtEl>
                                      </p:cBhvr>
                                    </p:animEffect>
                                  </p:childTnLst>
                                </p:cTn>
                              </p:par>
                              <p:par>
                                <p:cTn id="92" presetID="3" presetClass="entr" presetSubtype="10" fill="hold" nodeType="withEffect">
                                  <p:stCondLst>
                                    <p:cond delay="0"/>
                                  </p:stCondLst>
                                  <p:childTnLst>
                                    <p:set>
                                      <p:cBhvr>
                                        <p:cTn id="93" dur="1" fill="hold">
                                          <p:stCondLst>
                                            <p:cond delay="0"/>
                                          </p:stCondLst>
                                        </p:cTn>
                                        <p:tgtEl>
                                          <p:spTgt spid="514"/>
                                        </p:tgtEl>
                                        <p:attrNameLst>
                                          <p:attrName>style.visibility</p:attrName>
                                        </p:attrNameLst>
                                      </p:cBhvr>
                                      <p:to>
                                        <p:strVal val="visible"/>
                                      </p:to>
                                    </p:set>
                                    <p:animEffect transition="in" filter="blinds(horizontal)">
                                      <p:cBhvr>
                                        <p:cTn id="94" dur="500"/>
                                        <p:tgtEl>
                                          <p:spTgt spid="514"/>
                                        </p:tgtEl>
                                      </p:cBhvr>
                                    </p:animEffect>
                                  </p:childTnLst>
                                </p:cTn>
                              </p:par>
                              <p:par>
                                <p:cTn id="95" presetID="3" presetClass="entr" presetSubtype="10" fill="hold" nodeType="withEffect">
                                  <p:stCondLst>
                                    <p:cond delay="0"/>
                                  </p:stCondLst>
                                  <p:childTnLst>
                                    <p:set>
                                      <p:cBhvr>
                                        <p:cTn id="96" dur="1" fill="hold">
                                          <p:stCondLst>
                                            <p:cond delay="0"/>
                                          </p:stCondLst>
                                        </p:cTn>
                                        <p:tgtEl>
                                          <p:spTgt spid="515"/>
                                        </p:tgtEl>
                                        <p:attrNameLst>
                                          <p:attrName>style.visibility</p:attrName>
                                        </p:attrNameLst>
                                      </p:cBhvr>
                                      <p:to>
                                        <p:strVal val="visible"/>
                                      </p:to>
                                    </p:set>
                                    <p:animEffect transition="in" filter="blinds(horizontal)">
                                      <p:cBhvr>
                                        <p:cTn id="97" dur="500"/>
                                        <p:tgtEl>
                                          <p:spTgt spid="51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516"/>
                                        </p:tgtEl>
                                        <p:attrNameLst>
                                          <p:attrName>style.visibility</p:attrName>
                                        </p:attrNameLst>
                                      </p:cBhvr>
                                      <p:to>
                                        <p:strVal val="visible"/>
                                      </p:to>
                                    </p:set>
                                    <p:animEffect transition="in" filter="wipe(up)">
                                      <p:cBhvr>
                                        <p:cTn id="102" dur="500"/>
                                        <p:tgtEl>
                                          <p:spTgt spid="516"/>
                                        </p:tgtEl>
                                      </p:cBhvr>
                                    </p:animEffect>
                                  </p:childTnLst>
                                </p:cTn>
                              </p:par>
                            </p:childTnLst>
                          </p:cTn>
                        </p:par>
                        <p:par>
                          <p:cTn id="103" fill="hold">
                            <p:stCondLst>
                              <p:cond delay="500"/>
                            </p:stCondLst>
                            <p:childTnLst>
                              <p:par>
                                <p:cTn id="104" presetID="35" presetClass="emph" presetSubtype="0" repeatCount="3000" fill="hold" grpId="1" nodeType="afterEffect">
                                  <p:stCondLst>
                                    <p:cond delay="0"/>
                                  </p:stCondLst>
                                  <p:childTnLst>
                                    <p:anim calcmode="discrete" valueType="str">
                                      <p:cBhvr>
                                        <p:cTn id="105" dur="500" fill="hold"/>
                                        <p:tgtEl>
                                          <p:spTgt spid="516"/>
                                        </p:tgtEl>
                                        <p:attrNameLst>
                                          <p:attrName>style.visibility</p:attrName>
                                        </p:attrNameLst>
                                      </p:cBhvr>
                                      <p:tavLst>
                                        <p:tav tm="0">
                                          <p:val>
                                            <p:strVal val="hidden"/>
                                          </p:val>
                                        </p:tav>
                                        <p:tav tm="50000">
                                          <p:val>
                                            <p:strVal val="visible"/>
                                          </p:val>
                                        </p:tav>
                                      </p:tavLst>
                                    </p:anim>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517"/>
                                        </p:tgtEl>
                                        <p:attrNameLst>
                                          <p:attrName>style.visibility</p:attrName>
                                        </p:attrNameLst>
                                      </p:cBhvr>
                                      <p:to>
                                        <p:strVal val="visible"/>
                                      </p:to>
                                    </p:set>
                                    <p:animEffect transition="in" filter="blinds(horizontal)">
                                      <p:cBhvr>
                                        <p:cTn id="110" dur="500"/>
                                        <p:tgtEl>
                                          <p:spTgt spid="517"/>
                                        </p:tgtEl>
                                      </p:cBhvr>
                                    </p:animEffect>
                                  </p:childTnLst>
                                </p:cTn>
                              </p:par>
                              <p:par>
                                <p:cTn id="111" presetID="10" presetClass="exit" presetSubtype="0" fill="hold" grpId="2" nodeType="withEffect">
                                  <p:stCondLst>
                                    <p:cond delay="0"/>
                                  </p:stCondLst>
                                  <p:childTnLst>
                                    <p:animEffect transition="out" filter="fade">
                                      <p:cBhvr>
                                        <p:cTn id="112" dur="2000"/>
                                        <p:tgtEl>
                                          <p:spTgt spid="516"/>
                                        </p:tgtEl>
                                      </p:cBhvr>
                                    </p:animEffect>
                                    <p:set>
                                      <p:cBhvr>
                                        <p:cTn id="113" dur="1" fill="hold">
                                          <p:stCondLst>
                                            <p:cond delay="1999"/>
                                          </p:stCondLst>
                                        </p:cTn>
                                        <p:tgtEl>
                                          <p:spTgt spid="516"/>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22" presetClass="entr" presetSubtype="1" fill="hold" grpId="0" nodeType="clickEffect">
                                  <p:stCondLst>
                                    <p:cond delay="0"/>
                                  </p:stCondLst>
                                  <p:childTnLst>
                                    <p:set>
                                      <p:cBhvr>
                                        <p:cTn id="117" dur="1" fill="hold">
                                          <p:stCondLst>
                                            <p:cond delay="0"/>
                                          </p:stCondLst>
                                        </p:cTn>
                                        <p:tgtEl>
                                          <p:spTgt spid="518"/>
                                        </p:tgtEl>
                                        <p:attrNameLst>
                                          <p:attrName>style.visibility</p:attrName>
                                        </p:attrNameLst>
                                      </p:cBhvr>
                                      <p:to>
                                        <p:strVal val="visible"/>
                                      </p:to>
                                    </p:set>
                                    <p:animEffect transition="in" filter="wipe(up)">
                                      <p:cBhvr>
                                        <p:cTn id="118" dur="500"/>
                                        <p:tgtEl>
                                          <p:spTgt spid="518"/>
                                        </p:tgtEl>
                                      </p:cBhvr>
                                    </p:animEffect>
                                  </p:childTnLst>
                                </p:cTn>
                              </p:par>
                            </p:childTnLst>
                          </p:cTn>
                        </p:par>
                        <p:par>
                          <p:cTn id="119" fill="hold">
                            <p:stCondLst>
                              <p:cond delay="500"/>
                            </p:stCondLst>
                            <p:childTnLst>
                              <p:par>
                                <p:cTn id="120" presetID="35" presetClass="emph" presetSubtype="0" repeatCount="3000" fill="hold" grpId="1" nodeType="afterEffect">
                                  <p:stCondLst>
                                    <p:cond delay="0"/>
                                  </p:stCondLst>
                                  <p:childTnLst>
                                    <p:anim calcmode="discrete" valueType="str">
                                      <p:cBhvr>
                                        <p:cTn id="121" dur="500" fill="hold"/>
                                        <p:tgtEl>
                                          <p:spTgt spid="518"/>
                                        </p:tgtEl>
                                        <p:attrNameLst>
                                          <p:attrName>style.visibility</p:attrName>
                                        </p:attrNameLst>
                                      </p:cBhvr>
                                      <p:tavLst>
                                        <p:tav tm="0">
                                          <p:val>
                                            <p:strVal val="hidden"/>
                                          </p:val>
                                        </p:tav>
                                        <p:tav tm="50000">
                                          <p:val>
                                            <p:strVal val="visible"/>
                                          </p:val>
                                        </p:tav>
                                      </p:tavLst>
                                    </p:anim>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519"/>
                                        </p:tgtEl>
                                        <p:attrNameLst>
                                          <p:attrName>style.visibility</p:attrName>
                                        </p:attrNameLst>
                                      </p:cBhvr>
                                      <p:to>
                                        <p:strVal val="visible"/>
                                      </p:to>
                                    </p:set>
                                    <p:animEffect transition="in" filter="blinds(horizontal)">
                                      <p:cBhvr>
                                        <p:cTn id="126" dur="500"/>
                                        <p:tgtEl>
                                          <p:spTgt spid="519"/>
                                        </p:tgtEl>
                                      </p:cBhvr>
                                    </p:animEffect>
                                  </p:childTnLst>
                                </p:cTn>
                              </p:par>
                              <p:par>
                                <p:cTn id="127" presetID="10" presetClass="exit" presetSubtype="0" fill="hold" grpId="2" nodeType="withEffect">
                                  <p:stCondLst>
                                    <p:cond delay="0"/>
                                  </p:stCondLst>
                                  <p:childTnLst>
                                    <p:animEffect transition="out" filter="fade">
                                      <p:cBhvr>
                                        <p:cTn id="128" dur="2000"/>
                                        <p:tgtEl>
                                          <p:spTgt spid="518"/>
                                        </p:tgtEl>
                                      </p:cBhvr>
                                    </p:animEffect>
                                    <p:set>
                                      <p:cBhvr>
                                        <p:cTn id="129" dur="1" fill="hold">
                                          <p:stCondLst>
                                            <p:cond delay="1999"/>
                                          </p:stCondLst>
                                        </p:cTn>
                                        <p:tgtEl>
                                          <p:spTgt spid="518"/>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22" presetClass="entr" presetSubtype="1" fill="hold" grpId="0" nodeType="clickEffect">
                                  <p:stCondLst>
                                    <p:cond delay="0"/>
                                  </p:stCondLst>
                                  <p:childTnLst>
                                    <p:set>
                                      <p:cBhvr>
                                        <p:cTn id="133" dur="1" fill="hold">
                                          <p:stCondLst>
                                            <p:cond delay="0"/>
                                          </p:stCondLst>
                                        </p:cTn>
                                        <p:tgtEl>
                                          <p:spTgt spid="520"/>
                                        </p:tgtEl>
                                        <p:attrNameLst>
                                          <p:attrName>style.visibility</p:attrName>
                                        </p:attrNameLst>
                                      </p:cBhvr>
                                      <p:to>
                                        <p:strVal val="visible"/>
                                      </p:to>
                                    </p:set>
                                    <p:animEffect transition="in" filter="wipe(up)">
                                      <p:cBhvr>
                                        <p:cTn id="134" dur="500"/>
                                        <p:tgtEl>
                                          <p:spTgt spid="520"/>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521"/>
                                        </p:tgtEl>
                                        <p:attrNameLst>
                                          <p:attrName>style.visibility</p:attrName>
                                        </p:attrNameLst>
                                      </p:cBhvr>
                                      <p:to>
                                        <p:strVal val="visible"/>
                                      </p:to>
                                    </p:set>
                                    <p:animEffect transition="in" filter="wipe(up)">
                                      <p:cBhvr>
                                        <p:cTn id="137" dur="500"/>
                                        <p:tgtEl>
                                          <p:spTgt spid="521"/>
                                        </p:tgtEl>
                                      </p:cBhvr>
                                    </p:animEffect>
                                  </p:childTnLst>
                                </p:cTn>
                              </p:par>
                            </p:childTnLst>
                          </p:cTn>
                        </p:par>
                        <p:par>
                          <p:cTn id="138" fill="hold">
                            <p:stCondLst>
                              <p:cond delay="500"/>
                            </p:stCondLst>
                            <p:childTnLst>
                              <p:par>
                                <p:cTn id="139" presetID="35" presetClass="emph" presetSubtype="0" repeatCount="3000" fill="hold" grpId="1" nodeType="afterEffect">
                                  <p:stCondLst>
                                    <p:cond delay="0"/>
                                  </p:stCondLst>
                                  <p:childTnLst>
                                    <p:anim calcmode="discrete" valueType="str">
                                      <p:cBhvr>
                                        <p:cTn id="140" dur="500" fill="hold"/>
                                        <p:tgtEl>
                                          <p:spTgt spid="520"/>
                                        </p:tgtEl>
                                        <p:attrNameLst>
                                          <p:attrName>style.visibility</p:attrName>
                                        </p:attrNameLst>
                                      </p:cBhvr>
                                      <p:tavLst>
                                        <p:tav tm="0">
                                          <p:val>
                                            <p:strVal val="hidden"/>
                                          </p:val>
                                        </p:tav>
                                        <p:tav tm="50000">
                                          <p:val>
                                            <p:strVal val="visible"/>
                                          </p:val>
                                        </p:tav>
                                      </p:tavLst>
                                    </p:anim>
                                  </p:childTnLst>
                                </p:cTn>
                              </p:par>
                              <p:par>
                                <p:cTn id="141" presetID="35" presetClass="emph" presetSubtype="0" repeatCount="3000" fill="hold" nodeType="withEffect">
                                  <p:stCondLst>
                                    <p:cond delay="0"/>
                                  </p:stCondLst>
                                  <p:childTnLst>
                                    <p:anim calcmode="discrete" valueType="str">
                                      <p:cBhvr>
                                        <p:cTn id="142" dur="500" fill="hold"/>
                                        <p:tgtEl>
                                          <p:spTgt spid="521"/>
                                        </p:tgtEl>
                                        <p:attrNameLst>
                                          <p:attrName>style.visibility</p:attrName>
                                        </p:attrNameLst>
                                      </p:cBhvr>
                                      <p:tavLst>
                                        <p:tav tm="0">
                                          <p:val>
                                            <p:strVal val="hidden"/>
                                          </p:val>
                                        </p:tav>
                                        <p:tav tm="50000">
                                          <p:val>
                                            <p:strVal val="visible"/>
                                          </p:val>
                                        </p:tav>
                                      </p:tavLst>
                                    </p:anim>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22"/>
                                        </p:tgtEl>
                                        <p:attrNameLst>
                                          <p:attrName>style.visibility</p:attrName>
                                        </p:attrNameLst>
                                      </p:cBhvr>
                                      <p:to>
                                        <p:strVal val="visible"/>
                                      </p:to>
                                    </p:set>
                                    <p:animEffect transition="in" filter="blinds(horizontal)">
                                      <p:cBhvr>
                                        <p:cTn id="147" dur="500"/>
                                        <p:tgtEl>
                                          <p:spTgt spid="522"/>
                                        </p:tgtEl>
                                      </p:cBhvr>
                                    </p:animEffect>
                                  </p:childTnLst>
                                </p:cTn>
                              </p:par>
                              <p:par>
                                <p:cTn id="148" presetID="10" presetClass="exit" presetSubtype="0" fill="hold" grpId="2" nodeType="withEffect">
                                  <p:stCondLst>
                                    <p:cond delay="0"/>
                                  </p:stCondLst>
                                  <p:childTnLst>
                                    <p:animEffect transition="out" filter="fade">
                                      <p:cBhvr>
                                        <p:cTn id="149" dur="2000"/>
                                        <p:tgtEl>
                                          <p:spTgt spid="520"/>
                                        </p:tgtEl>
                                      </p:cBhvr>
                                    </p:animEffect>
                                    <p:set>
                                      <p:cBhvr>
                                        <p:cTn id="150" dur="1" fill="hold">
                                          <p:stCondLst>
                                            <p:cond delay="1999"/>
                                          </p:stCondLst>
                                        </p:cTn>
                                        <p:tgtEl>
                                          <p:spTgt spid="520"/>
                                        </p:tgtEl>
                                        <p:attrNameLst>
                                          <p:attrName>style.visibility</p:attrName>
                                        </p:attrNameLst>
                                      </p:cBhvr>
                                      <p:to>
                                        <p:strVal val="hidden"/>
                                      </p:to>
                                    </p:set>
                                  </p:childTnLst>
                                </p:cTn>
                              </p:par>
                              <p:par>
                                <p:cTn id="151" presetID="10" presetClass="exit" presetSubtype="0" fill="hold" grpId="1" nodeType="withEffect">
                                  <p:stCondLst>
                                    <p:cond delay="0"/>
                                  </p:stCondLst>
                                  <p:childTnLst>
                                    <p:animEffect transition="out" filter="fade">
                                      <p:cBhvr>
                                        <p:cTn id="152" dur="2000"/>
                                        <p:tgtEl>
                                          <p:spTgt spid="521"/>
                                        </p:tgtEl>
                                      </p:cBhvr>
                                    </p:animEffect>
                                    <p:set>
                                      <p:cBhvr>
                                        <p:cTn id="153" dur="1" fill="hold">
                                          <p:stCondLst>
                                            <p:cond delay="1999"/>
                                          </p:stCondLst>
                                        </p:cTn>
                                        <p:tgtEl>
                                          <p:spTgt spid="521"/>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523"/>
                                        </p:tgtEl>
                                        <p:attrNameLst>
                                          <p:attrName>style.visibility</p:attrName>
                                        </p:attrNameLst>
                                      </p:cBhvr>
                                      <p:to>
                                        <p:strVal val="visible"/>
                                      </p:to>
                                    </p:set>
                                    <p:animEffect transition="in" filter="wipe(up)">
                                      <p:cBhvr>
                                        <p:cTn id="158" dur="500"/>
                                        <p:tgtEl>
                                          <p:spTgt spid="523"/>
                                        </p:tgtEl>
                                      </p:cBhvr>
                                    </p:animEffect>
                                  </p:childTnLst>
                                </p:cTn>
                              </p:par>
                            </p:childTnLst>
                          </p:cTn>
                        </p:par>
                        <p:par>
                          <p:cTn id="159" fill="hold">
                            <p:stCondLst>
                              <p:cond delay="500"/>
                            </p:stCondLst>
                            <p:childTnLst>
                              <p:par>
                                <p:cTn id="160" presetID="35" presetClass="emph" presetSubtype="0" repeatCount="3000" fill="hold" grpId="1" nodeType="afterEffect">
                                  <p:stCondLst>
                                    <p:cond delay="0"/>
                                  </p:stCondLst>
                                  <p:childTnLst>
                                    <p:anim calcmode="discrete" valueType="str">
                                      <p:cBhvr>
                                        <p:cTn id="161" dur="500" fill="hold"/>
                                        <p:tgtEl>
                                          <p:spTgt spid="523"/>
                                        </p:tgtEl>
                                        <p:attrNameLst>
                                          <p:attrName>style.visibility</p:attrName>
                                        </p:attrNameLst>
                                      </p:cBhvr>
                                      <p:tavLst>
                                        <p:tav tm="0">
                                          <p:val>
                                            <p:strVal val="hidden"/>
                                          </p:val>
                                        </p:tav>
                                        <p:tav tm="50000">
                                          <p:val>
                                            <p:strVal val="visible"/>
                                          </p:val>
                                        </p:tav>
                                      </p:tavLst>
                                    </p:anim>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524"/>
                                        </p:tgtEl>
                                        <p:attrNameLst>
                                          <p:attrName>style.visibility</p:attrName>
                                        </p:attrNameLst>
                                      </p:cBhvr>
                                      <p:to>
                                        <p:strVal val="visible"/>
                                      </p:to>
                                    </p:set>
                                    <p:animEffect transition="in" filter="blinds(horizontal)">
                                      <p:cBhvr>
                                        <p:cTn id="166" dur="500"/>
                                        <p:tgtEl>
                                          <p:spTgt spid="524"/>
                                        </p:tgtEl>
                                      </p:cBhvr>
                                    </p:animEffect>
                                  </p:childTnLst>
                                </p:cTn>
                              </p:par>
                              <p:par>
                                <p:cTn id="167" presetID="10" presetClass="exit" presetSubtype="0" fill="hold" grpId="2" nodeType="withEffect">
                                  <p:stCondLst>
                                    <p:cond delay="0"/>
                                  </p:stCondLst>
                                  <p:childTnLst>
                                    <p:animEffect transition="out" filter="fade">
                                      <p:cBhvr>
                                        <p:cTn id="168" dur="2000"/>
                                        <p:tgtEl>
                                          <p:spTgt spid="523"/>
                                        </p:tgtEl>
                                      </p:cBhvr>
                                    </p:animEffect>
                                    <p:set>
                                      <p:cBhvr>
                                        <p:cTn id="169" dur="1" fill="hold">
                                          <p:stCondLst>
                                            <p:cond delay="1999"/>
                                          </p:stCondLst>
                                        </p:cTn>
                                        <p:tgtEl>
                                          <p:spTgt spid="523"/>
                                        </p:tgtEl>
                                        <p:attrNameLst>
                                          <p:attrName>style.visibility</p:attrName>
                                        </p:attrNameLst>
                                      </p:cBhvr>
                                      <p:to>
                                        <p:strVal val="hidden"/>
                                      </p:to>
                                    </p:set>
                                  </p:childTnLst>
                                </p:cTn>
                              </p:par>
                            </p:childTnLst>
                          </p:cTn>
                        </p:par>
                      </p:childTnLst>
                    </p:cTn>
                  </p:par>
                  <p:par>
                    <p:cTn id="170" fill="hold">
                      <p:stCondLst>
                        <p:cond delay="indefinite"/>
                      </p:stCondLst>
                      <p:childTnLst>
                        <p:par>
                          <p:cTn id="171" fill="hold">
                            <p:stCondLst>
                              <p:cond delay="0"/>
                            </p:stCondLst>
                            <p:childTnLst>
                              <p:par>
                                <p:cTn id="172" presetID="22" presetClass="entr" presetSubtype="1" fill="hold" grpId="0" nodeType="clickEffect">
                                  <p:stCondLst>
                                    <p:cond delay="0"/>
                                  </p:stCondLst>
                                  <p:childTnLst>
                                    <p:set>
                                      <p:cBhvr>
                                        <p:cTn id="173" dur="1" fill="hold">
                                          <p:stCondLst>
                                            <p:cond delay="0"/>
                                          </p:stCondLst>
                                        </p:cTn>
                                        <p:tgtEl>
                                          <p:spTgt spid="525"/>
                                        </p:tgtEl>
                                        <p:attrNameLst>
                                          <p:attrName>style.visibility</p:attrName>
                                        </p:attrNameLst>
                                      </p:cBhvr>
                                      <p:to>
                                        <p:strVal val="visible"/>
                                      </p:to>
                                    </p:set>
                                    <p:animEffect transition="in" filter="wipe(up)">
                                      <p:cBhvr>
                                        <p:cTn id="174" dur="500"/>
                                        <p:tgtEl>
                                          <p:spTgt spid="525"/>
                                        </p:tgtEl>
                                      </p:cBhvr>
                                    </p:animEffect>
                                  </p:childTnLst>
                                </p:cTn>
                              </p:par>
                              <p:par>
                                <p:cTn id="175" presetID="22" presetClass="entr" presetSubtype="1" fill="hold" grpId="0" nodeType="withEffect">
                                  <p:stCondLst>
                                    <p:cond delay="0"/>
                                  </p:stCondLst>
                                  <p:childTnLst>
                                    <p:set>
                                      <p:cBhvr>
                                        <p:cTn id="176" dur="1" fill="hold">
                                          <p:stCondLst>
                                            <p:cond delay="0"/>
                                          </p:stCondLst>
                                        </p:cTn>
                                        <p:tgtEl>
                                          <p:spTgt spid="526"/>
                                        </p:tgtEl>
                                        <p:attrNameLst>
                                          <p:attrName>style.visibility</p:attrName>
                                        </p:attrNameLst>
                                      </p:cBhvr>
                                      <p:to>
                                        <p:strVal val="visible"/>
                                      </p:to>
                                    </p:set>
                                    <p:animEffect transition="in" filter="wipe(up)">
                                      <p:cBhvr>
                                        <p:cTn id="177" dur="500"/>
                                        <p:tgtEl>
                                          <p:spTgt spid="526"/>
                                        </p:tgtEl>
                                      </p:cBhvr>
                                    </p:animEffect>
                                  </p:childTnLst>
                                </p:cTn>
                              </p:par>
                            </p:childTnLst>
                          </p:cTn>
                        </p:par>
                        <p:par>
                          <p:cTn id="178" fill="hold">
                            <p:stCondLst>
                              <p:cond delay="500"/>
                            </p:stCondLst>
                            <p:childTnLst>
                              <p:par>
                                <p:cTn id="179" presetID="35" presetClass="emph" presetSubtype="0" repeatCount="3000" fill="hold" grpId="1" nodeType="afterEffect">
                                  <p:stCondLst>
                                    <p:cond delay="0"/>
                                  </p:stCondLst>
                                  <p:childTnLst>
                                    <p:anim calcmode="discrete" valueType="str">
                                      <p:cBhvr>
                                        <p:cTn id="180" dur="500" fill="hold"/>
                                        <p:tgtEl>
                                          <p:spTgt spid="525"/>
                                        </p:tgtEl>
                                        <p:attrNameLst>
                                          <p:attrName>style.visibility</p:attrName>
                                        </p:attrNameLst>
                                      </p:cBhvr>
                                      <p:tavLst>
                                        <p:tav tm="0">
                                          <p:val>
                                            <p:strVal val="hidden"/>
                                          </p:val>
                                        </p:tav>
                                        <p:tav tm="50000">
                                          <p:val>
                                            <p:strVal val="visible"/>
                                          </p:val>
                                        </p:tav>
                                      </p:tavLst>
                                    </p:anim>
                                  </p:childTnLst>
                                </p:cTn>
                              </p:par>
                              <p:par>
                                <p:cTn id="181" presetID="35" presetClass="emph" presetSubtype="0" repeatCount="3000" fill="hold" nodeType="withEffect">
                                  <p:stCondLst>
                                    <p:cond delay="0"/>
                                  </p:stCondLst>
                                  <p:childTnLst>
                                    <p:anim calcmode="discrete" valueType="str">
                                      <p:cBhvr>
                                        <p:cTn id="182" dur="500" fill="hold"/>
                                        <p:tgtEl>
                                          <p:spTgt spid="526"/>
                                        </p:tgtEl>
                                        <p:attrNameLst>
                                          <p:attrName>style.visibility</p:attrName>
                                        </p:attrNameLst>
                                      </p:cBhvr>
                                      <p:tavLst>
                                        <p:tav tm="0">
                                          <p:val>
                                            <p:strVal val="hidden"/>
                                          </p:val>
                                        </p:tav>
                                        <p:tav tm="50000">
                                          <p:val>
                                            <p:strVal val="visible"/>
                                          </p:val>
                                        </p:tav>
                                      </p:tavLst>
                                    </p:anim>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grpId="0" nodeType="clickEffect">
                                  <p:stCondLst>
                                    <p:cond delay="0"/>
                                  </p:stCondLst>
                                  <p:childTnLst>
                                    <p:set>
                                      <p:cBhvr>
                                        <p:cTn id="186" dur="1" fill="hold">
                                          <p:stCondLst>
                                            <p:cond delay="0"/>
                                          </p:stCondLst>
                                        </p:cTn>
                                        <p:tgtEl>
                                          <p:spTgt spid="527"/>
                                        </p:tgtEl>
                                        <p:attrNameLst>
                                          <p:attrName>style.visibility</p:attrName>
                                        </p:attrNameLst>
                                      </p:cBhvr>
                                      <p:to>
                                        <p:strVal val="visible"/>
                                      </p:to>
                                    </p:set>
                                    <p:animEffect transition="in" filter="blinds(horizontal)">
                                      <p:cBhvr>
                                        <p:cTn id="187" dur="500"/>
                                        <p:tgtEl>
                                          <p:spTgt spid="527"/>
                                        </p:tgtEl>
                                      </p:cBhvr>
                                    </p:animEffect>
                                  </p:childTnLst>
                                </p:cTn>
                              </p:par>
                              <p:par>
                                <p:cTn id="188" presetID="10" presetClass="exit" presetSubtype="0" fill="hold" grpId="2" nodeType="withEffect">
                                  <p:stCondLst>
                                    <p:cond delay="0"/>
                                  </p:stCondLst>
                                  <p:childTnLst>
                                    <p:animEffect transition="out" filter="fade">
                                      <p:cBhvr>
                                        <p:cTn id="189" dur="2000"/>
                                        <p:tgtEl>
                                          <p:spTgt spid="525"/>
                                        </p:tgtEl>
                                      </p:cBhvr>
                                    </p:animEffect>
                                    <p:set>
                                      <p:cBhvr>
                                        <p:cTn id="190" dur="1" fill="hold">
                                          <p:stCondLst>
                                            <p:cond delay="1999"/>
                                          </p:stCondLst>
                                        </p:cTn>
                                        <p:tgtEl>
                                          <p:spTgt spid="525"/>
                                        </p:tgtEl>
                                        <p:attrNameLst>
                                          <p:attrName>style.visibility</p:attrName>
                                        </p:attrNameLst>
                                      </p:cBhvr>
                                      <p:to>
                                        <p:strVal val="hidden"/>
                                      </p:to>
                                    </p:set>
                                  </p:childTnLst>
                                </p:cTn>
                              </p:par>
                              <p:par>
                                <p:cTn id="191" presetID="10" presetClass="exit" presetSubtype="0" fill="hold" grpId="1" nodeType="withEffect">
                                  <p:stCondLst>
                                    <p:cond delay="0"/>
                                  </p:stCondLst>
                                  <p:childTnLst>
                                    <p:animEffect transition="out" filter="fade">
                                      <p:cBhvr>
                                        <p:cTn id="192" dur="2000"/>
                                        <p:tgtEl>
                                          <p:spTgt spid="526"/>
                                        </p:tgtEl>
                                      </p:cBhvr>
                                    </p:animEffect>
                                    <p:set>
                                      <p:cBhvr>
                                        <p:cTn id="193" dur="1" fill="hold">
                                          <p:stCondLst>
                                            <p:cond delay="1999"/>
                                          </p:stCondLst>
                                        </p:cTn>
                                        <p:tgtEl>
                                          <p:spTgt spid="526"/>
                                        </p:tgtEl>
                                        <p:attrNameLst>
                                          <p:attrName>style.visibility</p:attrName>
                                        </p:attrNameLst>
                                      </p:cBhvr>
                                      <p:to>
                                        <p:strVal val="hidden"/>
                                      </p:to>
                                    </p:set>
                                  </p:childTnLst>
                                </p:cTn>
                              </p:par>
                            </p:childTnLst>
                          </p:cTn>
                        </p:par>
                      </p:childTnLst>
                    </p:cTn>
                  </p:par>
                  <p:par>
                    <p:cTn id="194" fill="hold">
                      <p:stCondLst>
                        <p:cond delay="indefinite"/>
                      </p:stCondLst>
                      <p:childTnLst>
                        <p:par>
                          <p:cTn id="195" fill="hold">
                            <p:stCondLst>
                              <p:cond delay="0"/>
                            </p:stCondLst>
                            <p:childTnLst>
                              <p:par>
                                <p:cTn id="196" presetID="22" presetClass="entr" presetSubtype="1" fill="hold" grpId="0" nodeType="clickEffect">
                                  <p:stCondLst>
                                    <p:cond delay="0"/>
                                  </p:stCondLst>
                                  <p:childTnLst>
                                    <p:set>
                                      <p:cBhvr>
                                        <p:cTn id="197" dur="1" fill="hold">
                                          <p:stCondLst>
                                            <p:cond delay="0"/>
                                          </p:stCondLst>
                                        </p:cTn>
                                        <p:tgtEl>
                                          <p:spTgt spid="528"/>
                                        </p:tgtEl>
                                        <p:attrNameLst>
                                          <p:attrName>style.visibility</p:attrName>
                                        </p:attrNameLst>
                                      </p:cBhvr>
                                      <p:to>
                                        <p:strVal val="visible"/>
                                      </p:to>
                                    </p:set>
                                    <p:animEffect transition="in" filter="wipe(up)">
                                      <p:cBhvr>
                                        <p:cTn id="198" dur="500"/>
                                        <p:tgtEl>
                                          <p:spTgt spid="528"/>
                                        </p:tgtEl>
                                      </p:cBhvr>
                                    </p:animEffect>
                                  </p:childTnLst>
                                </p:cTn>
                              </p:par>
                            </p:childTnLst>
                          </p:cTn>
                        </p:par>
                        <p:par>
                          <p:cTn id="199" fill="hold">
                            <p:stCondLst>
                              <p:cond delay="500"/>
                            </p:stCondLst>
                            <p:childTnLst>
                              <p:par>
                                <p:cTn id="200" presetID="35" presetClass="emph" presetSubtype="0" repeatCount="3000" fill="hold" grpId="1" nodeType="afterEffect">
                                  <p:stCondLst>
                                    <p:cond delay="0"/>
                                  </p:stCondLst>
                                  <p:childTnLst>
                                    <p:anim calcmode="discrete" valueType="str">
                                      <p:cBhvr>
                                        <p:cTn id="201" dur="500" fill="hold"/>
                                        <p:tgtEl>
                                          <p:spTgt spid="528"/>
                                        </p:tgtEl>
                                        <p:attrNameLst>
                                          <p:attrName>style.visibility</p:attrName>
                                        </p:attrNameLst>
                                      </p:cBhvr>
                                      <p:tavLst>
                                        <p:tav tm="0">
                                          <p:val>
                                            <p:strVal val="hidden"/>
                                          </p:val>
                                        </p:tav>
                                        <p:tav tm="50000">
                                          <p:val>
                                            <p:strVal val="visible"/>
                                          </p:val>
                                        </p:tav>
                                      </p:tavLst>
                                    </p:anim>
                                  </p:childTnLst>
                                </p:cTn>
                              </p:par>
                            </p:childTnLst>
                          </p:cTn>
                        </p:par>
                      </p:childTnLst>
                    </p:cTn>
                  </p:par>
                  <p:par>
                    <p:cTn id="202" fill="hold">
                      <p:stCondLst>
                        <p:cond delay="indefinite"/>
                      </p:stCondLst>
                      <p:childTnLst>
                        <p:par>
                          <p:cTn id="203" fill="hold">
                            <p:stCondLst>
                              <p:cond delay="0"/>
                            </p:stCondLst>
                            <p:childTnLst>
                              <p:par>
                                <p:cTn id="204" presetID="3" presetClass="entr" presetSubtype="10" fill="hold" grpId="0" nodeType="clickEffect">
                                  <p:stCondLst>
                                    <p:cond delay="0"/>
                                  </p:stCondLst>
                                  <p:childTnLst>
                                    <p:set>
                                      <p:cBhvr>
                                        <p:cTn id="205" dur="1" fill="hold">
                                          <p:stCondLst>
                                            <p:cond delay="0"/>
                                          </p:stCondLst>
                                        </p:cTn>
                                        <p:tgtEl>
                                          <p:spTgt spid="529"/>
                                        </p:tgtEl>
                                        <p:attrNameLst>
                                          <p:attrName>style.visibility</p:attrName>
                                        </p:attrNameLst>
                                      </p:cBhvr>
                                      <p:to>
                                        <p:strVal val="visible"/>
                                      </p:to>
                                    </p:set>
                                    <p:animEffect transition="in" filter="blinds(horizontal)">
                                      <p:cBhvr>
                                        <p:cTn id="206" dur="500"/>
                                        <p:tgtEl>
                                          <p:spTgt spid="529"/>
                                        </p:tgtEl>
                                      </p:cBhvr>
                                    </p:animEffect>
                                  </p:childTnLst>
                                </p:cTn>
                              </p:par>
                              <p:par>
                                <p:cTn id="207" presetID="10" presetClass="exit" presetSubtype="0" fill="hold" grpId="2" nodeType="withEffect">
                                  <p:stCondLst>
                                    <p:cond delay="0"/>
                                  </p:stCondLst>
                                  <p:childTnLst>
                                    <p:animEffect transition="out" filter="fade">
                                      <p:cBhvr>
                                        <p:cTn id="208" dur="2000"/>
                                        <p:tgtEl>
                                          <p:spTgt spid="528"/>
                                        </p:tgtEl>
                                      </p:cBhvr>
                                    </p:animEffect>
                                    <p:set>
                                      <p:cBhvr>
                                        <p:cTn id="209" dur="1" fill="hold">
                                          <p:stCondLst>
                                            <p:cond delay="1999"/>
                                          </p:stCondLst>
                                        </p:cTn>
                                        <p:tgtEl>
                                          <p:spTgt spid="528"/>
                                        </p:tgtEl>
                                        <p:attrNameLst>
                                          <p:attrName>style.visibility</p:attrName>
                                        </p:attrNameLst>
                                      </p:cBhvr>
                                      <p:to>
                                        <p:strVal val="hidden"/>
                                      </p:to>
                                    </p:set>
                                  </p:childTnLst>
                                </p:cTn>
                              </p:par>
                            </p:childTnLst>
                          </p:cTn>
                        </p:par>
                      </p:childTnLst>
                    </p:cTn>
                  </p:par>
                  <p:par>
                    <p:cTn id="210" fill="hold">
                      <p:stCondLst>
                        <p:cond delay="indefinite"/>
                      </p:stCondLst>
                      <p:childTnLst>
                        <p:par>
                          <p:cTn id="211" fill="hold">
                            <p:stCondLst>
                              <p:cond delay="0"/>
                            </p:stCondLst>
                            <p:childTnLst>
                              <p:par>
                                <p:cTn id="212" presetID="22" presetClass="entr" presetSubtype="1" fill="hold" grpId="0" nodeType="clickEffect">
                                  <p:stCondLst>
                                    <p:cond delay="0"/>
                                  </p:stCondLst>
                                  <p:childTnLst>
                                    <p:set>
                                      <p:cBhvr>
                                        <p:cTn id="213" dur="1" fill="hold">
                                          <p:stCondLst>
                                            <p:cond delay="0"/>
                                          </p:stCondLst>
                                        </p:cTn>
                                        <p:tgtEl>
                                          <p:spTgt spid="530"/>
                                        </p:tgtEl>
                                        <p:attrNameLst>
                                          <p:attrName>style.visibility</p:attrName>
                                        </p:attrNameLst>
                                      </p:cBhvr>
                                      <p:to>
                                        <p:strVal val="visible"/>
                                      </p:to>
                                    </p:set>
                                    <p:animEffect transition="in" filter="wipe(up)">
                                      <p:cBhvr>
                                        <p:cTn id="214" dur="500"/>
                                        <p:tgtEl>
                                          <p:spTgt spid="530"/>
                                        </p:tgtEl>
                                      </p:cBhvr>
                                    </p:animEffect>
                                  </p:childTnLst>
                                </p:cTn>
                              </p:par>
                            </p:childTnLst>
                          </p:cTn>
                        </p:par>
                        <p:par>
                          <p:cTn id="215" fill="hold">
                            <p:stCondLst>
                              <p:cond delay="500"/>
                            </p:stCondLst>
                            <p:childTnLst>
                              <p:par>
                                <p:cTn id="216" presetID="35" presetClass="emph" presetSubtype="0" repeatCount="3000" fill="hold" grpId="1" nodeType="afterEffect">
                                  <p:stCondLst>
                                    <p:cond delay="0"/>
                                  </p:stCondLst>
                                  <p:childTnLst>
                                    <p:anim calcmode="discrete" valueType="str">
                                      <p:cBhvr>
                                        <p:cTn id="217" dur="500" fill="hold"/>
                                        <p:tgtEl>
                                          <p:spTgt spid="530"/>
                                        </p:tgtEl>
                                        <p:attrNameLst>
                                          <p:attrName>style.visibility</p:attrName>
                                        </p:attrNameLst>
                                      </p:cBhvr>
                                      <p:tavLst>
                                        <p:tav tm="0">
                                          <p:val>
                                            <p:strVal val="hidden"/>
                                          </p:val>
                                        </p:tav>
                                        <p:tav tm="50000">
                                          <p:val>
                                            <p:strVal val="visible"/>
                                          </p:val>
                                        </p:tav>
                                      </p:tavLst>
                                    </p:anim>
                                  </p:childTnLst>
                                </p:cTn>
                              </p:par>
                            </p:childTnLst>
                          </p:cTn>
                        </p:par>
                      </p:childTnLst>
                    </p:cTn>
                  </p:par>
                  <p:par>
                    <p:cTn id="218" fill="hold">
                      <p:stCondLst>
                        <p:cond delay="indefinite"/>
                      </p:stCondLst>
                      <p:childTnLst>
                        <p:par>
                          <p:cTn id="219" fill="hold">
                            <p:stCondLst>
                              <p:cond delay="0"/>
                            </p:stCondLst>
                            <p:childTnLst>
                              <p:par>
                                <p:cTn id="220" presetID="3" presetClass="entr" presetSubtype="10" fill="hold" grpId="0" nodeType="clickEffect">
                                  <p:stCondLst>
                                    <p:cond delay="0"/>
                                  </p:stCondLst>
                                  <p:childTnLst>
                                    <p:set>
                                      <p:cBhvr>
                                        <p:cTn id="221" dur="1" fill="hold">
                                          <p:stCondLst>
                                            <p:cond delay="0"/>
                                          </p:stCondLst>
                                        </p:cTn>
                                        <p:tgtEl>
                                          <p:spTgt spid="531"/>
                                        </p:tgtEl>
                                        <p:attrNameLst>
                                          <p:attrName>style.visibility</p:attrName>
                                        </p:attrNameLst>
                                      </p:cBhvr>
                                      <p:to>
                                        <p:strVal val="visible"/>
                                      </p:to>
                                    </p:set>
                                    <p:animEffect transition="in" filter="blinds(horizontal)">
                                      <p:cBhvr>
                                        <p:cTn id="222" dur="500"/>
                                        <p:tgtEl>
                                          <p:spTgt spid="531"/>
                                        </p:tgtEl>
                                      </p:cBhvr>
                                    </p:animEffect>
                                  </p:childTnLst>
                                </p:cTn>
                              </p:par>
                              <p:par>
                                <p:cTn id="223" presetID="10" presetClass="exit" presetSubtype="0" fill="hold" grpId="2" nodeType="withEffect">
                                  <p:stCondLst>
                                    <p:cond delay="0"/>
                                  </p:stCondLst>
                                  <p:childTnLst>
                                    <p:animEffect transition="out" filter="fade">
                                      <p:cBhvr>
                                        <p:cTn id="224" dur="2000"/>
                                        <p:tgtEl>
                                          <p:spTgt spid="530"/>
                                        </p:tgtEl>
                                      </p:cBhvr>
                                    </p:animEffect>
                                    <p:set>
                                      <p:cBhvr>
                                        <p:cTn id="225" dur="1" fill="hold">
                                          <p:stCondLst>
                                            <p:cond delay="1999"/>
                                          </p:stCondLst>
                                        </p:cTn>
                                        <p:tgtEl>
                                          <p:spTgt spid="530"/>
                                        </p:tgtEl>
                                        <p:attrNameLst>
                                          <p:attrName>style.visibility</p:attrName>
                                        </p:attrNameLst>
                                      </p:cBhvr>
                                      <p:to>
                                        <p:strVal val="hidden"/>
                                      </p:to>
                                    </p:set>
                                  </p:childTnLst>
                                </p:cTn>
                              </p:par>
                            </p:childTnLst>
                          </p:cTn>
                        </p:par>
                      </p:childTnLst>
                    </p:cTn>
                  </p:par>
                  <p:par>
                    <p:cTn id="226" fill="hold">
                      <p:stCondLst>
                        <p:cond delay="indefinite"/>
                      </p:stCondLst>
                      <p:childTnLst>
                        <p:par>
                          <p:cTn id="227" fill="hold">
                            <p:stCondLst>
                              <p:cond delay="0"/>
                            </p:stCondLst>
                            <p:childTnLst>
                              <p:par>
                                <p:cTn id="228" presetID="22" presetClass="entr" presetSubtype="1" fill="hold" grpId="0" nodeType="clickEffect">
                                  <p:stCondLst>
                                    <p:cond delay="0"/>
                                  </p:stCondLst>
                                  <p:childTnLst>
                                    <p:set>
                                      <p:cBhvr>
                                        <p:cTn id="229" dur="1" fill="hold">
                                          <p:stCondLst>
                                            <p:cond delay="0"/>
                                          </p:stCondLst>
                                        </p:cTn>
                                        <p:tgtEl>
                                          <p:spTgt spid="532"/>
                                        </p:tgtEl>
                                        <p:attrNameLst>
                                          <p:attrName>style.visibility</p:attrName>
                                        </p:attrNameLst>
                                      </p:cBhvr>
                                      <p:to>
                                        <p:strVal val="visible"/>
                                      </p:to>
                                    </p:set>
                                    <p:animEffect transition="in" filter="wipe(up)">
                                      <p:cBhvr>
                                        <p:cTn id="230" dur="500"/>
                                        <p:tgtEl>
                                          <p:spTgt spid="532"/>
                                        </p:tgtEl>
                                      </p:cBhvr>
                                    </p:animEffect>
                                  </p:childTnLst>
                                </p:cTn>
                              </p:par>
                              <p:par>
                                <p:cTn id="231" presetID="22" presetClass="entr" presetSubtype="1" fill="hold" grpId="0" nodeType="withEffect">
                                  <p:stCondLst>
                                    <p:cond delay="0"/>
                                  </p:stCondLst>
                                  <p:childTnLst>
                                    <p:set>
                                      <p:cBhvr>
                                        <p:cTn id="232" dur="1" fill="hold">
                                          <p:stCondLst>
                                            <p:cond delay="0"/>
                                          </p:stCondLst>
                                        </p:cTn>
                                        <p:tgtEl>
                                          <p:spTgt spid="533"/>
                                        </p:tgtEl>
                                        <p:attrNameLst>
                                          <p:attrName>style.visibility</p:attrName>
                                        </p:attrNameLst>
                                      </p:cBhvr>
                                      <p:to>
                                        <p:strVal val="visible"/>
                                      </p:to>
                                    </p:set>
                                    <p:animEffect transition="in" filter="wipe(up)">
                                      <p:cBhvr>
                                        <p:cTn id="233" dur="500"/>
                                        <p:tgtEl>
                                          <p:spTgt spid="533"/>
                                        </p:tgtEl>
                                      </p:cBhvr>
                                    </p:animEffect>
                                  </p:childTnLst>
                                </p:cTn>
                              </p:par>
                            </p:childTnLst>
                          </p:cTn>
                        </p:par>
                        <p:par>
                          <p:cTn id="234" fill="hold">
                            <p:stCondLst>
                              <p:cond delay="500"/>
                            </p:stCondLst>
                            <p:childTnLst>
                              <p:par>
                                <p:cTn id="235" presetID="35" presetClass="emph" presetSubtype="0" repeatCount="3000" fill="hold" grpId="1" nodeType="afterEffect">
                                  <p:stCondLst>
                                    <p:cond delay="0"/>
                                  </p:stCondLst>
                                  <p:childTnLst>
                                    <p:anim calcmode="discrete" valueType="str">
                                      <p:cBhvr>
                                        <p:cTn id="236" dur="500" fill="hold"/>
                                        <p:tgtEl>
                                          <p:spTgt spid="532"/>
                                        </p:tgtEl>
                                        <p:attrNameLst>
                                          <p:attrName>style.visibility</p:attrName>
                                        </p:attrNameLst>
                                      </p:cBhvr>
                                      <p:tavLst>
                                        <p:tav tm="0">
                                          <p:val>
                                            <p:strVal val="hidden"/>
                                          </p:val>
                                        </p:tav>
                                        <p:tav tm="50000">
                                          <p:val>
                                            <p:strVal val="visible"/>
                                          </p:val>
                                        </p:tav>
                                      </p:tavLst>
                                    </p:anim>
                                  </p:childTnLst>
                                </p:cTn>
                              </p:par>
                              <p:par>
                                <p:cTn id="237" presetID="35" presetClass="emph" presetSubtype="0" repeatCount="3000" fill="hold" nodeType="withEffect">
                                  <p:stCondLst>
                                    <p:cond delay="0"/>
                                  </p:stCondLst>
                                  <p:childTnLst>
                                    <p:anim calcmode="discrete" valueType="str">
                                      <p:cBhvr>
                                        <p:cTn id="238" dur="500" fill="hold"/>
                                        <p:tgtEl>
                                          <p:spTgt spid="533"/>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3" presetClass="entr" presetSubtype="10" fill="hold" grpId="0" nodeType="clickEffect">
                                  <p:stCondLst>
                                    <p:cond delay="0"/>
                                  </p:stCondLst>
                                  <p:childTnLst>
                                    <p:set>
                                      <p:cBhvr>
                                        <p:cTn id="242" dur="1" fill="hold">
                                          <p:stCondLst>
                                            <p:cond delay="0"/>
                                          </p:stCondLst>
                                        </p:cTn>
                                        <p:tgtEl>
                                          <p:spTgt spid="534"/>
                                        </p:tgtEl>
                                        <p:attrNameLst>
                                          <p:attrName>style.visibility</p:attrName>
                                        </p:attrNameLst>
                                      </p:cBhvr>
                                      <p:to>
                                        <p:strVal val="visible"/>
                                      </p:to>
                                    </p:set>
                                    <p:animEffect transition="in" filter="blinds(horizontal)">
                                      <p:cBhvr>
                                        <p:cTn id="243" dur="500"/>
                                        <p:tgtEl>
                                          <p:spTgt spid="534"/>
                                        </p:tgtEl>
                                      </p:cBhvr>
                                    </p:animEffect>
                                  </p:childTnLst>
                                </p:cTn>
                              </p:par>
                              <p:par>
                                <p:cTn id="244" presetID="10" presetClass="exit" presetSubtype="0" fill="hold" grpId="2" nodeType="withEffect">
                                  <p:stCondLst>
                                    <p:cond delay="0"/>
                                  </p:stCondLst>
                                  <p:childTnLst>
                                    <p:animEffect transition="out" filter="fade">
                                      <p:cBhvr>
                                        <p:cTn id="245" dur="2000"/>
                                        <p:tgtEl>
                                          <p:spTgt spid="532"/>
                                        </p:tgtEl>
                                      </p:cBhvr>
                                    </p:animEffect>
                                    <p:set>
                                      <p:cBhvr>
                                        <p:cTn id="246" dur="1" fill="hold">
                                          <p:stCondLst>
                                            <p:cond delay="1999"/>
                                          </p:stCondLst>
                                        </p:cTn>
                                        <p:tgtEl>
                                          <p:spTgt spid="532"/>
                                        </p:tgtEl>
                                        <p:attrNameLst>
                                          <p:attrName>style.visibility</p:attrName>
                                        </p:attrNameLst>
                                      </p:cBhvr>
                                      <p:to>
                                        <p:strVal val="hidden"/>
                                      </p:to>
                                    </p:set>
                                  </p:childTnLst>
                                </p:cTn>
                              </p:par>
                              <p:par>
                                <p:cTn id="247" presetID="10" presetClass="exit" presetSubtype="0" fill="hold" grpId="1" nodeType="withEffect">
                                  <p:stCondLst>
                                    <p:cond delay="0"/>
                                  </p:stCondLst>
                                  <p:childTnLst>
                                    <p:animEffect transition="out" filter="fade">
                                      <p:cBhvr>
                                        <p:cTn id="248" dur="2000"/>
                                        <p:tgtEl>
                                          <p:spTgt spid="533"/>
                                        </p:tgtEl>
                                      </p:cBhvr>
                                    </p:animEffect>
                                    <p:set>
                                      <p:cBhvr>
                                        <p:cTn id="249" dur="1" fill="hold">
                                          <p:stCondLst>
                                            <p:cond delay="1999"/>
                                          </p:stCondLst>
                                        </p:cTn>
                                        <p:tgtEl>
                                          <p:spTgt spid="533"/>
                                        </p:tgtEl>
                                        <p:attrNameLst>
                                          <p:attrName>style.visibility</p:attrName>
                                        </p:attrNameLst>
                                      </p:cBhvr>
                                      <p:to>
                                        <p:strVal val="hidden"/>
                                      </p:to>
                                    </p:set>
                                  </p:childTnLst>
                                </p:cTn>
                              </p:par>
                            </p:childTnLst>
                          </p:cTn>
                        </p:par>
                      </p:childTnLst>
                    </p:cTn>
                  </p:par>
                  <p:par>
                    <p:cTn id="250" fill="hold">
                      <p:stCondLst>
                        <p:cond delay="indefinite"/>
                      </p:stCondLst>
                      <p:childTnLst>
                        <p:par>
                          <p:cTn id="251" fill="hold">
                            <p:stCondLst>
                              <p:cond delay="0"/>
                            </p:stCondLst>
                            <p:childTnLst>
                              <p:par>
                                <p:cTn id="252" presetID="22" presetClass="entr" presetSubtype="1" fill="hold" grpId="0" nodeType="clickEffect">
                                  <p:stCondLst>
                                    <p:cond delay="0"/>
                                  </p:stCondLst>
                                  <p:childTnLst>
                                    <p:set>
                                      <p:cBhvr>
                                        <p:cTn id="253" dur="1" fill="hold">
                                          <p:stCondLst>
                                            <p:cond delay="0"/>
                                          </p:stCondLst>
                                        </p:cTn>
                                        <p:tgtEl>
                                          <p:spTgt spid="535"/>
                                        </p:tgtEl>
                                        <p:attrNameLst>
                                          <p:attrName>style.visibility</p:attrName>
                                        </p:attrNameLst>
                                      </p:cBhvr>
                                      <p:to>
                                        <p:strVal val="visible"/>
                                      </p:to>
                                    </p:set>
                                    <p:animEffect transition="in" filter="wipe(up)">
                                      <p:cBhvr>
                                        <p:cTn id="254" dur="500"/>
                                        <p:tgtEl>
                                          <p:spTgt spid="535"/>
                                        </p:tgtEl>
                                      </p:cBhvr>
                                    </p:animEffect>
                                  </p:childTnLst>
                                </p:cTn>
                              </p:par>
                              <p:par>
                                <p:cTn id="255" presetID="22" presetClass="entr" presetSubtype="1" fill="hold" grpId="0" nodeType="withEffect">
                                  <p:stCondLst>
                                    <p:cond delay="0"/>
                                  </p:stCondLst>
                                  <p:childTnLst>
                                    <p:set>
                                      <p:cBhvr>
                                        <p:cTn id="256" dur="1" fill="hold">
                                          <p:stCondLst>
                                            <p:cond delay="0"/>
                                          </p:stCondLst>
                                        </p:cTn>
                                        <p:tgtEl>
                                          <p:spTgt spid="536"/>
                                        </p:tgtEl>
                                        <p:attrNameLst>
                                          <p:attrName>style.visibility</p:attrName>
                                        </p:attrNameLst>
                                      </p:cBhvr>
                                      <p:to>
                                        <p:strVal val="visible"/>
                                      </p:to>
                                    </p:set>
                                    <p:animEffect transition="in" filter="wipe(up)">
                                      <p:cBhvr>
                                        <p:cTn id="257" dur="500"/>
                                        <p:tgtEl>
                                          <p:spTgt spid="536"/>
                                        </p:tgtEl>
                                      </p:cBhvr>
                                    </p:animEffect>
                                  </p:childTnLst>
                                </p:cTn>
                              </p:par>
                            </p:childTnLst>
                          </p:cTn>
                        </p:par>
                        <p:par>
                          <p:cTn id="258" fill="hold">
                            <p:stCondLst>
                              <p:cond delay="500"/>
                            </p:stCondLst>
                            <p:childTnLst>
                              <p:par>
                                <p:cTn id="259" presetID="35" presetClass="emph" presetSubtype="0" repeatCount="3000" fill="hold" grpId="1" nodeType="afterEffect">
                                  <p:stCondLst>
                                    <p:cond delay="0"/>
                                  </p:stCondLst>
                                  <p:childTnLst>
                                    <p:anim calcmode="discrete" valueType="str">
                                      <p:cBhvr>
                                        <p:cTn id="260" dur="500" fill="hold"/>
                                        <p:tgtEl>
                                          <p:spTgt spid="535"/>
                                        </p:tgtEl>
                                        <p:attrNameLst>
                                          <p:attrName>style.visibility</p:attrName>
                                        </p:attrNameLst>
                                      </p:cBhvr>
                                      <p:tavLst>
                                        <p:tav tm="0">
                                          <p:val>
                                            <p:strVal val="hidden"/>
                                          </p:val>
                                        </p:tav>
                                        <p:tav tm="50000">
                                          <p:val>
                                            <p:strVal val="visible"/>
                                          </p:val>
                                        </p:tav>
                                      </p:tavLst>
                                    </p:anim>
                                  </p:childTnLst>
                                </p:cTn>
                              </p:par>
                              <p:par>
                                <p:cTn id="261" presetID="35" presetClass="emph" presetSubtype="0" repeatCount="3000" fill="hold" nodeType="withEffect">
                                  <p:stCondLst>
                                    <p:cond delay="0"/>
                                  </p:stCondLst>
                                  <p:childTnLst>
                                    <p:anim calcmode="discrete" valueType="str">
                                      <p:cBhvr>
                                        <p:cTn id="262" dur="500" fill="hold"/>
                                        <p:tgtEl>
                                          <p:spTgt spid="536"/>
                                        </p:tgtEl>
                                        <p:attrNameLst>
                                          <p:attrName>style.visibility</p:attrName>
                                        </p:attrNameLst>
                                      </p:cBhvr>
                                      <p:tavLst>
                                        <p:tav tm="0">
                                          <p:val>
                                            <p:strVal val="hidden"/>
                                          </p:val>
                                        </p:tav>
                                        <p:tav tm="50000">
                                          <p:val>
                                            <p:strVal val="visible"/>
                                          </p:val>
                                        </p:tav>
                                      </p:tavLst>
                                    </p:anim>
                                  </p:childTnLst>
                                </p:cTn>
                              </p:par>
                            </p:childTnLst>
                          </p:cTn>
                        </p:par>
                      </p:childTnLst>
                    </p:cTn>
                  </p:par>
                  <p:par>
                    <p:cTn id="263" fill="hold">
                      <p:stCondLst>
                        <p:cond delay="indefinite"/>
                      </p:stCondLst>
                      <p:childTnLst>
                        <p:par>
                          <p:cTn id="264" fill="hold">
                            <p:stCondLst>
                              <p:cond delay="0"/>
                            </p:stCondLst>
                            <p:childTnLst>
                              <p:par>
                                <p:cTn id="265" presetID="3" presetClass="entr" presetSubtype="10" fill="hold" grpId="0" nodeType="clickEffect">
                                  <p:stCondLst>
                                    <p:cond delay="0"/>
                                  </p:stCondLst>
                                  <p:childTnLst>
                                    <p:set>
                                      <p:cBhvr>
                                        <p:cTn id="266" dur="1" fill="hold">
                                          <p:stCondLst>
                                            <p:cond delay="0"/>
                                          </p:stCondLst>
                                        </p:cTn>
                                        <p:tgtEl>
                                          <p:spTgt spid="537"/>
                                        </p:tgtEl>
                                        <p:attrNameLst>
                                          <p:attrName>style.visibility</p:attrName>
                                        </p:attrNameLst>
                                      </p:cBhvr>
                                      <p:to>
                                        <p:strVal val="visible"/>
                                      </p:to>
                                    </p:set>
                                    <p:animEffect transition="in" filter="blinds(horizontal)">
                                      <p:cBhvr>
                                        <p:cTn id="267" dur="500"/>
                                        <p:tgtEl>
                                          <p:spTgt spid="537"/>
                                        </p:tgtEl>
                                      </p:cBhvr>
                                    </p:animEffect>
                                  </p:childTnLst>
                                </p:cTn>
                              </p:par>
                              <p:par>
                                <p:cTn id="268" presetID="10" presetClass="exit" presetSubtype="0" fill="hold" grpId="2" nodeType="withEffect">
                                  <p:stCondLst>
                                    <p:cond delay="0"/>
                                  </p:stCondLst>
                                  <p:childTnLst>
                                    <p:animEffect transition="out" filter="fade">
                                      <p:cBhvr>
                                        <p:cTn id="269" dur="2000"/>
                                        <p:tgtEl>
                                          <p:spTgt spid="535"/>
                                        </p:tgtEl>
                                      </p:cBhvr>
                                    </p:animEffect>
                                    <p:set>
                                      <p:cBhvr>
                                        <p:cTn id="270" dur="1" fill="hold">
                                          <p:stCondLst>
                                            <p:cond delay="1999"/>
                                          </p:stCondLst>
                                        </p:cTn>
                                        <p:tgtEl>
                                          <p:spTgt spid="535"/>
                                        </p:tgtEl>
                                        <p:attrNameLst>
                                          <p:attrName>style.visibility</p:attrName>
                                        </p:attrNameLst>
                                      </p:cBhvr>
                                      <p:to>
                                        <p:strVal val="hidden"/>
                                      </p:to>
                                    </p:set>
                                  </p:childTnLst>
                                </p:cTn>
                              </p:par>
                              <p:par>
                                <p:cTn id="271" presetID="10" presetClass="exit" presetSubtype="0" fill="hold" grpId="1" nodeType="withEffect">
                                  <p:stCondLst>
                                    <p:cond delay="0"/>
                                  </p:stCondLst>
                                  <p:childTnLst>
                                    <p:animEffect transition="out" filter="fade">
                                      <p:cBhvr>
                                        <p:cTn id="272" dur="2000"/>
                                        <p:tgtEl>
                                          <p:spTgt spid="536"/>
                                        </p:tgtEl>
                                      </p:cBhvr>
                                    </p:animEffect>
                                    <p:set>
                                      <p:cBhvr>
                                        <p:cTn id="273" dur="1" fill="hold">
                                          <p:stCondLst>
                                            <p:cond delay="1999"/>
                                          </p:stCondLst>
                                        </p:cTn>
                                        <p:tgtEl>
                                          <p:spTgt spid="536"/>
                                        </p:tgtEl>
                                        <p:attrNameLst>
                                          <p:attrName>style.visibility</p:attrName>
                                        </p:attrNameLst>
                                      </p:cBhvr>
                                      <p:to>
                                        <p:strVal val="hidden"/>
                                      </p:to>
                                    </p:set>
                                  </p:childTnLst>
                                </p:cTn>
                              </p:par>
                            </p:childTnLst>
                          </p:cTn>
                        </p:par>
                      </p:childTnLst>
                    </p:cTn>
                  </p:par>
                  <p:par>
                    <p:cTn id="274" fill="hold">
                      <p:stCondLst>
                        <p:cond delay="indefinite"/>
                      </p:stCondLst>
                      <p:childTnLst>
                        <p:par>
                          <p:cTn id="275" fill="hold">
                            <p:stCondLst>
                              <p:cond delay="0"/>
                            </p:stCondLst>
                            <p:childTnLst>
                              <p:par>
                                <p:cTn id="276" presetID="22" presetClass="entr" presetSubtype="1" fill="hold" grpId="0" nodeType="clickEffect">
                                  <p:stCondLst>
                                    <p:cond delay="0"/>
                                  </p:stCondLst>
                                  <p:childTnLst>
                                    <p:set>
                                      <p:cBhvr>
                                        <p:cTn id="277" dur="1" fill="hold">
                                          <p:stCondLst>
                                            <p:cond delay="0"/>
                                          </p:stCondLst>
                                        </p:cTn>
                                        <p:tgtEl>
                                          <p:spTgt spid="538"/>
                                        </p:tgtEl>
                                        <p:attrNameLst>
                                          <p:attrName>style.visibility</p:attrName>
                                        </p:attrNameLst>
                                      </p:cBhvr>
                                      <p:to>
                                        <p:strVal val="visible"/>
                                      </p:to>
                                    </p:set>
                                    <p:animEffect transition="in" filter="wipe(up)">
                                      <p:cBhvr>
                                        <p:cTn id="278" dur="500"/>
                                        <p:tgtEl>
                                          <p:spTgt spid="538"/>
                                        </p:tgtEl>
                                      </p:cBhvr>
                                    </p:animEffect>
                                  </p:childTnLst>
                                </p:cTn>
                              </p:par>
                            </p:childTnLst>
                          </p:cTn>
                        </p:par>
                        <p:par>
                          <p:cTn id="279" fill="hold">
                            <p:stCondLst>
                              <p:cond delay="500"/>
                            </p:stCondLst>
                            <p:childTnLst>
                              <p:par>
                                <p:cTn id="280" presetID="35" presetClass="emph" presetSubtype="0" repeatCount="3000" fill="hold" grpId="1" nodeType="afterEffect">
                                  <p:stCondLst>
                                    <p:cond delay="0"/>
                                  </p:stCondLst>
                                  <p:childTnLst>
                                    <p:anim calcmode="discrete" valueType="str">
                                      <p:cBhvr>
                                        <p:cTn id="281" dur="500" fill="hold"/>
                                        <p:tgtEl>
                                          <p:spTgt spid="538"/>
                                        </p:tgtEl>
                                        <p:attrNameLst>
                                          <p:attrName>style.visibility</p:attrName>
                                        </p:attrNameLst>
                                      </p:cBhvr>
                                      <p:tavLst>
                                        <p:tav tm="0">
                                          <p:val>
                                            <p:strVal val="hidden"/>
                                          </p:val>
                                        </p:tav>
                                        <p:tav tm="50000">
                                          <p:val>
                                            <p:strVal val="visible"/>
                                          </p:val>
                                        </p:tav>
                                      </p:tavLst>
                                    </p:anim>
                                  </p:childTnLst>
                                </p:cTn>
                              </p:par>
                            </p:childTnLst>
                          </p:cTn>
                        </p:par>
                      </p:childTnLst>
                    </p:cTn>
                  </p:par>
                  <p:par>
                    <p:cTn id="282" fill="hold">
                      <p:stCondLst>
                        <p:cond delay="indefinite"/>
                      </p:stCondLst>
                      <p:childTnLst>
                        <p:par>
                          <p:cTn id="283" fill="hold">
                            <p:stCondLst>
                              <p:cond delay="0"/>
                            </p:stCondLst>
                            <p:childTnLst>
                              <p:par>
                                <p:cTn id="284" presetID="3" presetClass="entr" presetSubtype="10" fill="hold" grpId="0" nodeType="clickEffect">
                                  <p:stCondLst>
                                    <p:cond delay="0"/>
                                  </p:stCondLst>
                                  <p:childTnLst>
                                    <p:set>
                                      <p:cBhvr>
                                        <p:cTn id="285" dur="1" fill="hold">
                                          <p:stCondLst>
                                            <p:cond delay="0"/>
                                          </p:stCondLst>
                                        </p:cTn>
                                        <p:tgtEl>
                                          <p:spTgt spid="539"/>
                                        </p:tgtEl>
                                        <p:attrNameLst>
                                          <p:attrName>style.visibility</p:attrName>
                                        </p:attrNameLst>
                                      </p:cBhvr>
                                      <p:to>
                                        <p:strVal val="visible"/>
                                      </p:to>
                                    </p:set>
                                    <p:animEffect transition="in" filter="blinds(horizontal)">
                                      <p:cBhvr>
                                        <p:cTn id="286" dur="500"/>
                                        <p:tgtEl>
                                          <p:spTgt spid="539"/>
                                        </p:tgtEl>
                                      </p:cBhvr>
                                    </p:animEffect>
                                  </p:childTnLst>
                                </p:cTn>
                              </p:par>
                              <p:par>
                                <p:cTn id="287" presetID="10" presetClass="exit" presetSubtype="0" fill="hold" grpId="2" nodeType="withEffect">
                                  <p:stCondLst>
                                    <p:cond delay="0"/>
                                  </p:stCondLst>
                                  <p:childTnLst>
                                    <p:animEffect transition="out" filter="fade">
                                      <p:cBhvr>
                                        <p:cTn id="288" dur="2000"/>
                                        <p:tgtEl>
                                          <p:spTgt spid="538"/>
                                        </p:tgtEl>
                                      </p:cBhvr>
                                    </p:animEffect>
                                    <p:set>
                                      <p:cBhvr>
                                        <p:cTn id="289" dur="1" fill="hold">
                                          <p:stCondLst>
                                            <p:cond delay="1999"/>
                                          </p:stCondLst>
                                        </p:cTn>
                                        <p:tgtEl>
                                          <p:spTgt spid="538"/>
                                        </p:tgtEl>
                                        <p:attrNameLst>
                                          <p:attrName>style.visibility</p:attrName>
                                        </p:attrNameLst>
                                      </p:cBhvr>
                                      <p:to>
                                        <p:strVal val="hidden"/>
                                      </p:to>
                                    </p:set>
                                  </p:childTnLst>
                                </p:cTn>
                              </p:par>
                            </p:childTnLst>
                          </p:cTn>
                        </p:par>
                      </p:childTnLst>
                    </p:cTn>
                  </p:par>
                  <p:par>
                    <p:cTn id="290" fill="hold">
                      <p:stCondLst>
                        <p:cond delay="indefinite"/>
                      </p:stCondLst>
                      <p:childTnLst>
                        <p:par>
                          <p:cTn id="291" fill="hold">
                            <p:stCondLst>
                              <p:cond delay="0"/>
                            </p:stCondLst>
                            <p:childTnLst>
                              <p:par>
                                <p:cTn id="292" presetID="22" presetClass="entr" presetSubtype="1" fill="hold" grpId="0" nodeType="clickEffect">
                                  <p:stCondLst>
                                    <p:cond delay="0"/>
                                  </p:stCondLst>
                                  <p:childTnLst>
                                    <p:set>
                                      <p:cBhvr>
                                        <p:cTn id="293" dur="1" fill="hold">
                                          <p:stCondLst>
                                            <p:cond delay="0"/>
                                          </p:stCondLst>
                                        </p:cTn>
                                        <p:tgtEl>
                                          <p:spTgt spid="540"/>
                                        </p:tgtEl>
                                        <p:attrNameLst>
                                          <p:attrName>style.visibility</p:attrName>
                                        </p:attrNameLst>
                                      </p:cBhvr>
                                      <p:to>
                                        <p:strVal val="visible"/>
                                      </p:to>
                                    </p:set>
                                    <p:animEffect transition="in" filter="wipe(up)">
                                      <p:cBhvr>
                                        <p:cTn id="294" dur="500"/>
                                        <p:tgtEl>
                                          <p:spTgt spid="540"/>
                                        </p:tgtEl>
                                      </p:cBhvr>
                                    </p:animEffect>
                                  </p:childTnLst>
                                </p:cTn>
                              </p:par>
                              <p:par>
                                <p:cTn id="295" presetID="22" presetClass="entr" presetSubtype="1" fill="hold" grpId="0" nodeType="withEffect">
                                  <p:stCondLst>
                                    <p:cond delay="0"/>
                                  </p:stCondLst>
                                  <p:childTnLst>
                                    <p:set>
                                      <p:cBhvr>
                                        <p:cTn id="296" dur="1" fill="hold">
                                          <p:stCondLst>
                                            <p:cond delay="0"/>
                                          </p:stCondLst>
                                        </p:cTn>
                                        <p:tgtEl>
                                          <p:spTgt spid="541"/>
                                        </p:tgtEl>
                                        <p:attrNameLst>
                                          <p:attrName>style.visibility</p:attrName>
                                        </p:attrNameLst>
                                      </p:cBhvr>
                                      <p:to>
                                        <p:strVal val="visible"/>
                                      </p:to>
                                    </p:set>
                                    <p:animEffect transition="in" filter="wipe(up)">
                                      <p:cBhvr>
                                        <p:cTn id="297" dur="500"/>
                                        <p:tgtEl>
                                          <p:spTgt spid="541"/>
                                        </p:tgtEl>
                                      </p:cBhvr>
                                    </p:animEffect>
                                  </p:childTnLst>
                                </p:cTn>
                              </p:par>
                            </p:childTnLst>
                          </p:cTn>
                        </p:par>
                        <p:par>
                          <p:cTn id="298" fill="hold">
                            <p:stCondLst>
                              <p:cond delay="500"/>
                            </p:stCondLst>
                            <p:childTnLst>
                              <p:par>
                                <p:cTn id="299" presetID="35" presetClass="emph" presetSubtype="0" repeatCount="3000" fill="hold" grpId="1" nodeType="afterEffect">
                                  <p:stCondLst>
                                    <p:cond delay="0"/>
                                  </p:stCondLst>
                                  <p:childTnLst>
                                    <p:anim calcmode="discrete" valueType="str">
                                      <p:cBhvr>
                                        <p:cTn id="300" dur="500" fill="hold"/>
                                        <p:tgtEl>
                                          <p:spTgt spid="540"/>
                                        </p:tgtEl>
                                        <p:attrNameLst>
                                          <p:attrName>style.visibility</p:attrName>
                                        </p:attrNameLst>
                                      </p:cBhvr>
                                      <p:tavLst>
                                        <p:tav tm="0">
                                          <p:val>
                                            <p:strVal val="hidden"/>
                                          </p:val>
                                        </p:tav>
                                        <p:tav tm="50000">
                                          <p:val>
                                            <p:strVal val="visible"/>
                                          </p:val>
                                        </p:tav>
                                      </p:tavLst>
                                    </p:anim>
                                  </p:childTnLst>
                                </p:cTn>
                              </p:par>
                              <p:par>
                                <p:cTn id="301" presetID="35" presetClass="emph" presetSubtype="0" repeatCount="3000" fill="hold" nodeType="withEffect">
                                  <p:stCondLst>
                                    <p:cond delay="0"/>
                                  </p:stCondLst>
                                  <p:childTnLst>
                                    <p:anim calcmode="discrete" valueType="str">
                                      <p:cBhvr>
                                        <p:cTn id="302" dur="500" fill="hold"/>
                                        <p:tgtEl>
                                          <p:spTgt spid="541"/>
                                        </p:tgtEl>
                                        <p:attrNameLst>
                                          <p:attrName>style.visibility</p:attrName>
                                        </p:attrNameLst>
                                      </p:cBhvr>
                                      <p:tavLst>
                                        <p:tav tm="0">
                                          <p:val>
                                            <p:strVal val="hidden"/>
                                          </p:val>
                                        </p:tav>
                                        <p:tav tm="50000">
                                          <p:val>
                                            <p:strVal val="visible"/>
                                          </p:val>
                                        </p:tav>
                                      </p:tavLst>
                                    </p:anim>
                                  </p:childTnLst>
                                </p:cTn>
                              </p:par>
                            </p:childTnLst>
                          </p:cTn>
                        </p:par>
                      </p:childTnLst>
                    </p:cTn>
                  </p:par>
                  <p:par>
                    <p:cTn id="303" fill="hold">
                      <p:stCondLst>
                        <p:cond delay="indefinite"/>
                      </p:stCondLst>
                      <p:childTnLst>
                        <p:par>
                          <p:cTn id="304" fill="hold">
                            <p:stCondLst>
                              <p:cond delay="0"/>
                            </p:stCondLst>
                            <p:childTnLst>
                              <p:par>
                                <p:cTn id="305" presetID="3" presetClass="entr" presetSubtype="10" fill="hold" grpId="0" nodeType="clickEffect">
                                  <p:stCondLst>
                                    <p:cond delay="0"/>
                                  </p:stCondLst>
                                  <p:childTnLst>
                                    <p:set>
                                      <p:cBhvr>
                                        <p:cTn id="306" dur="1" fill="hold">
                                          <p:stCondLst>
                                            <p:cond delay="0"/>
                                          </p:stCondLst>
                                        </p:cTn>
                                        <p:tgtEl>
                                          <p:spTgt spid="542"/>
                                        </p:tgtEl>
                                        <p:attrNameLst>
                                          <p:attrName>style.visibility</p:attrName>
                                        </p:attrNameLst>
                                      </p:cBhvr>
                                      <p:to>
                                        <p:strVal val="visible"/>
                                      </p:to>
                                    </p:set>
                                    <p:animEffect transition="in" filter="blinds(horizontal)">
                                      <p:cBhvr>
                                        <p:cTn id="307" dur="500"/>
                                        <p:tgtEl>
                                          <p:spTgt spid="542"/>
                                        </p:tgtEl>
                                      </p:cBhvr>
                                    </p:animEffect>
                                  </p:childTnLst>
                                </p:cTn>
                              </p:par>
                              <p:par>
                                <p:cTn id="308" presetID="10" presetClass="exit" presetSubtype="0" fill="hold" grpId="2" nodeType="withEffect">
                                  <p:stCondLst>
                                    <p:cond delay="0"/>
                                  </p:stCondLst>
                                  <p:childTnLst>
                                    <p:animEffect transition="out" filter="fade">
                                      <p:cBhvr>
                                        <p:cTn id="309" dur="2000"/>
                                        <p:tgtEl>
                                          <p:spTgt spid="540"/>
                                        </p:tgtEl>
                                      </p:cBhvr>
                                    </p:animEffect>
                                    <p:set>
                                      <p:cBhvr>
                                        <p:cTn id="310" dur="1" fill="hold">
                                          <p:stCondLst>
                                            <p:cond delay="1999"/>
                                          </p:stCondLst>
                                        </p:cTn>
                                        <p:tgtEl>
                                          <p:spTgt spid="540"/>
                                        </p:tgtEl>
                                        <p:attrNameLst>
                                          <p:attrName>style.visibility</p:attrName>
                                        </p:attrNameLst>
                                      </p:cBhvr>
                                      <p:to>
                                        <p:strVal val="hidden"/>
                                      </p:to>
                                    </p:set>
                                  </p:childTnLst>
                                </p:cTn>
                              </p:par>
                              <p:par>
                                <p:cTn id="311" presetID="10" presetClass="exit" presetSubtype="0" fill="hold" grpId="1" nodeType="withEffect">
                                  <p:stCondLst>
                                    <p:cond delay="0"/>
                                  </p:stCondLst>
                                  <p:childTnLst>
                                    <p:animEffect transition="out" filter="fade">
                                      <p:cBhvr>
                                        <p:cTn id="312" dur="2000"/>
                                        <p:tgtEl>
                                          <p:spTgt spid="541"/>
                                        </p:tgtEl>
                                      </p:cBhvr>
                                    </p:animEffect>
                                    <p:set>
                                      <p:cBhvr>
                                        <p:cTn id="313" dur="1" fill="hold">
                                          <p:stCondLst>
                                            <p:cond delay="1999"/>
                                          </p:stCondLst>
                                        </p:cTn>
                                        <p:tgtEl>
                                          <p:spTgt spid="541"/>
                                        </p:tgtEl>
                                        <p:attrNameLst>
                                          <p:attrName>style.visibility</p:attrName>
                                        </p:attrNameLst>
                                      </p:cBhvr>
                                      <p:to>
                                        <p:strVal val="hidden"/>
                                      </p:to>
                                    </p:set>
                                  </p:childTnLst>
                                </p:cTn>
                              </p:par>
                            </p:childTnLst>
                          </p:cTn>
                        </p:par>
                      </p:childTnLst>
                    </p:cTn>
                  </p:par>
                  <p:par>
                    <p:cTn id="314" fill="hold">
                      <p:stCondLst>
                        <p:cond delay="indefinite"/>
                      </p:stCondLst>
                      <p:childTnLst>
                        <p:par>
                          <p:cTn id="315" fill="hold">
                            <p:stCondLst>
                              <p:cond delay="0"/>
                            </p:stCondLst>
                            <p:childTnLst>
                              <p:par>
                                <p:cTn id="316" presetID="22" presetClass="entr" presetSubtype="1" fill="hold" grpId="0" nodeType="clickEffect">
                                  <p:stCondLst>
                                    <p:cond delay="0"/>
                                  </p:stCondLst>
                                  <p:childTnLst>
                                    <p:set>
                                      <p:cBhvr>
                                        <p:cTn id="317" dur="1" fill="hold">
                                          <p:stCondLst>
                                            <p:cond delay="0"/>
                                          </p:stCondLst>
                                        </p:cTn>
                                        <p:tgtEl>
                                          <p:spTgt spid="543"/>
                                        </p:tgtEl>
                                        <p:attrNameLst>
                                          <p:attrName>style.visibility</p:attrName>
                                        </p:attrNameLst>
                                      </p:cBhvr>
                                      <p:to>
                                        <p:strVal val="visible"/>
                                      </p:to>
                                    </p:set>
                                    <p:animEffect transition="in" filter="wipe(up)">
                                      <p:cBhvr>
                                        <p:cTn id="318" dur="500"/>
                                        <p:tgtEl>
                                          <p:spTgt spid="543"/>
                                        </p:tgtEl>
                                      </p:cBhvr>
                                    </p:animEffect>
                                  </p:childTnLst>
                                </p:cTn>
                              </p:par>
                              <p:par>
                                <p:cTn id="319" presetID="22" presetClass="entr" presetSubtype="1" fill="hold" grpId="0" nodeType="withEffect">
                                  <p:stCondLst>
                                    <p:cond delay="0"/>
                                  </p:stCondLst>
                                  <p:childTnLst>
                                    <p:set>
                                      <p:cBhvr>
                                        <p:cTn id="320" dur="1" fill="hold">
                                          <p:stCondLst>
                                            <p:cond delay="0"/>
                                          </p:stCondLst>
                                        </p:cTn>
                                        <p:tgtEl>
                                          <p:spTgt spid="544"/>
                                        </p:tgtEl>
                                        <p:attrNameLst>
                                          <p:attrName>style.visibility</p:attrName>
                                        </p:attrNameLst>
                                      </p:cBhvr>
                                      <p:to>
                                        <p:strVal val="visible"/>
                                      </p:to>
                                    </p:set>
                                    <p:animEffect transition="in" filter="wipe(up)">
                                      <p:cBhvr>
                                        <p:cTn id="321" dur="500"/>
                                        <p:tgtEl>
                                          <p:spTgt spid="544"/>
                                        </p:tgtEl>
                                      </p:cBhvr>
                                    </p:animEffect>
                                  </p:childTnLst>
                                </p:cTn>
                              </p:par>
                            </p:childTnLst>
                          </p:cTn>
                        </p:par>
                        <p:par>
                          <p:cTn id="322" fill="hold">
                            <p:stCondLst>
                              <p:cond delay="500"/>
                            </p:stCondLst>
                            <p:childTnLst>
                              <p:par>
                                <p:cTn id="323" presetID="35" presetClass="emph" presetSubtype="0" repeatCount="3000" fill="hold" grpId="1" nodeType="afterEffect">
                                  <p:stCondLst>
                                    <p:cond delay="0"/>
                                  </p:stCondLst>
                                  <p:childTnLst>
                                    <p:anim calcmode="discrete" valueType="str">
                                      <p:cBhvr>
                                        <p:cTn id="324" dur="500" fill="hold"/>
                                        <p:tgtEl>
                                          <p:spTgt spid="543"/>
                                        </p:tgtEl>
                                        <p:attrNameLst>
                                          <p:attrName>style.visibility</p:attrName>
                                        </p:attrNameLst>
                                      </p:cBhvr>
                                      <p:tavLst>
                                        <p:tav tm="0">
                                          <p:val>
                                            <p:strVal val="hidden"/>
                                          </p:val>
                                        </p:tav>
                                        <p:tav tm="50000">
                                          <p:val>
                                            <p:strVal val="visible"/>
                                          </p:val>
                                        </p:tav>
                                      </p:tavLst>
                                    </p:anim>
                                  </p:childTnLst>
                                </p:cTn>
                              </p:par>
                              <p:par>
                                <p:cTn id="325" presetID="35" presetClass="emph" presetSubtype="0" repeatCount="3000" fill="hold" nodeType="withEffect">
                                  <p:stCondLst>
                                    <p:cond delay="0"/>
                                  </p:stCondLst>
                                  <p:childTnLst>
                                    <p:anim calcmode="discrete" valueType="str">
                                      <p:cBhvr>
                                        <p:cTn id="326" dur="500" fill="hold"/>
                                        <p:tgtEl>
                                          <p:spTgt spid="544"/>
                                        </p:tgtEl>
                                        <p:attrNameLst>
                                          <p:attrName>style.visibility</p:attrName>
                                        </p:attrNameLst>
                                      </p:cBhvr>
                                      <p:tavLst>
                                        <p:tav tm="0">
                                          <p:val>
                                            <p:strVal val="hidden"/>
                                          </p:val>
                                        </p:tav>
                                        <p:tav tm="50000">
                                          <p:val>
                                            <p:strVal val="visible"/>
                                          </p:val>
                                        </p:tav>
                                      </p:tavLst>
                                    </p:anim>
                                  </p:childTnLst>
                                </p:cTn>
                              </p:par>
                            </p:childTnLst>
                          </p:cTn>
                        </p:par>
                      </p:childTnLst>
                    </p:cTn>
                  </p:par>
                  <p:par>
                    <p:cTn id="327" fill="hold">
                      <p:stCondLst>
                        <p:cond delay="indefinite"/>
                      </p:stCondLst>
                      <p:childTnLst>
                        <p:par>
                          <p:cTn id="328" fill="hold">
                            <p:stCondLst>
                              <p:cond delay="0"/>
                            </p:stCondLst>
                            <p:childTnLst>
                              <p:par>
                                <p:cTn id="329" presetID="3" presetClass="entr" presetSubtype="10" fill="hold" grpId="0" nodeType="clickEffect">
                                  <p:stCondLst>
                                    <p:cond delay="0"/>
                                  </p:stCondLst>
                                  <p:childTnLst>
                                    <p:set>
                                      <p:cBhvr>
                                        <p:cTn id="330" dur="1" fill="hold">
                                          <p:stCondLst>
                                            <p:cond delay="0"/>
                                          </p:stCondLst>
                                        </p:cTn>
                                        <p:tgtEl>
                                          <p:spTgt spid="545"/>
                                        </p:tgtEl>
                                        <p:attrNameLst>
                                          <p:attrName>style.visibility</p:attrName>
                                        </p:attrNameLst>
                                      </p:cBhvr>
                                      <p:to>
                                        <p:strVal val="visible"/>
                                      </p:to>
                                    </p:set>
                                    <p:animEffect transition="in" filter="blinds(horizontal)">
                                      <p:cBhvr>
                                        <p:cTn id="331" dur="500"/>
                                        <p:tgtEl>
                                          <p:spTgt spid="545"/>
                                        </p:tgtEl>
                                      </p:cBhvr>
                                    </p:animEffect>
                                  </p:childTnLst>
                                </p:cTn>
                              </p:par>
                              <p:par>
                                <p:cTn id="332" presetID="10" presetClass="exit" presetSubtype="0" fill="hold" grpId="2" nodeType="withEffect">
                                  <p:stCondLst>
                                    <p:cond delay="0"/>
                                  </p:stCondLst>
                                  <p:childTnLst>
                                    <p:animEffect transition="out" filter="fade">
                                      <p:cBhvr>
                                        <p:cTn id="333" dur="2000"/>
                                        <p:tgtEl>
                                          <p:spTgt spid="543"/>
                                        </p:tgtEl>
                                      </p:cBhvr>
                                    </p:animEffect>
                                    <p:set>
                                      <p:cBhvr>
                                        <p:cTn id="334" dur="1" fill="hold">
                                          <p:stCondLst>
                                            <p:cond delay="1999"/>
                                          </p:stCondLst>
                                        </p:cTn>
                                        <p:tgtEl>
                                          <p:spTgt spid="543"/>
                                        </p:tgtEl>
                                        <p:attrNameLst>
                                          <p:attrName>style.visibility</p:attrName>
                                        </p:attrNameLst>
                                      </p:cBhvr>
                                      <p:to>
                                        <p:strVal val="hidden"/>
                                      </p:to>
                                    </p:set>
                                  </p:childTnLst>
                                </p:cTn>
                              </p:par>
                              <p:par>
                                <p:cTn id="335" presetID="10" presetClass="exit" presetSubtype="0" fill="hold" grpId="1" nodeType="withEffect">
                                  <p:stCondLst>
                                    <p:cond delay="0"/>
                                  </p:stCondLst>
                                  <p:childTnLst>
                                    <p:animEffect transition="out" filter="fade">
                                      <p:cBhvr>
                                        <p:cTn id="336" dur="2000"/>
                                        <p:tgtEl>
                                          <p:spTgt spid="544"/>
                                        </p:tgtEl>
                                      </p:cBhvr>
                                    </p:animEffect>
                                    <p:set>
                                      <p:cBhvr>
                                        <p:cTn id="337" dur="1" fill="hold">
                                          <p:stCondLst>
                                            <p:cond delay="1999"/>
                                          </p:stCondLst>
                                        </p:cTn>
                                        <p:tgtEl>
                                          <p:spTgt spid="544"/>
                                        </p:tgtEl>
                                        <p:attrNameLst>
                                          <p:attrName>style.visibility</p:attrName>
                                        </p:attrNameLst>
                                      </p:cBhvr>
                                      <p:to>
                                        <p:strVal val="hidden"/>
                                      </p:to>
                                    </p:set>
                                  </p:childTnLst>
                                </p:cTn>
                              </p:par>
                            </p:childTnLst>
                          </p:cTn>
                        </p:par>
                      </p:childTnLst>
                    </p:cTn>
                  </p:par>
                  <p:par>
                    <p:cTn id="338" fill="hold">
                      <p:stCondLst>
                        <p:cond delay="indefinite"/>
                      </p:stCondLst>
                      <p:childTnLst>
                        <p:par>
                          <p:cTn id="339" fill="hold">
                            <p:stCondLst>
                              <p:cond delay="0"/>
                            </p:stCondLst>
                            <p:childTnLst>
                              <p:par>
                                <p:cTn id="340" presetID="22" presetClass="entr" presetSubtype="1" fill="hold" grpId="0" nodeType="clickEffect">
                                  <p:stCondLst>
                                    <p:cond delay="0"/>
                                  </p:stCondLst>
                                  <p:childTnLst>
                                    <p:set>
                                      <p:cBhvr>
                                        <p:cTn id="341" dur="1" fill="hold">
                                          <p:stCondLst>
                                            <p:cond delay="0"/>
                                          </p:stCondLst>
                                        </p:cTn>
                                        <p:tgtEl>
                                          <p:spTgt spid="546"/>
                                        </p:tgtEl>
                                        <p:attrNameLst>
                                          <p:attrName>style.visibility</p:attrName>
                                        </p:attrNameLst>
                                      </p:cBhvr>
                                      <p:to>
                                        <p:strVal val="visible"/>
                                      </p:to>
                                    </p:set>
                                    <p:animEffect transition="in" filter="wipe(up)">
                                      <p:cBhvr>
                                        <p:cTn id="342" dur="500"/>
                                        <p:tgtEl>
                                          <p:spTgt spid="546"/>
                                        </p:tgtEl>
                                      </p:cBhvr>
                                    </p:animEffect>
                                  </p:childTnLst>
                                </p:cTn>
                              </p:par>
                              <p:par>
                                <p:cTn id="343" presetID="22" presetClass="entr" presetSubtype="1" fill="hold" grpId="0" nodeType="withEffect">
                                  <p:stCondLst>
                                    <p:cond delay="0"/>
                                  </p:stCondLst>
                                  <p:childTnLst>
                                    <p:set>
                                      <p:cBhvr>
                                        <p:cTn id="344" dur="1" fill="hold">
                                          <p:stCondLst>
                                            <p:cond delay="0"/>
                                          </p:stCondLst>
                                        </p:cTn>
                                        <p:tgtEl>
                                          <p:spTgt spid="547"/>
                                        </p:tgtEl>
                                        <p:attrNameLst>
                                          <p:attrName>style.visibility</p:attrName>
                                        </p:attrNameLst>
                                      </p:cBhvr>
                                      <p:to>
                                        <p:strVal val="visible"/>
                                      </p:to>
                                    </p:set>
                                    <p:animEffect transition="in" filter="wipe(up)">
                                      <p:cBhvr>
                                        <p:cTn id="345" dur="500"/>
                                        <p:tgtEl>
                                          <p:spTgt spid="547"/>
                                        </p:tgtEl>
                                      </p:cBhvr>
                                    </p:animEffect>
                                  </p:childTnLst>
                                </p:cTn>
                              </p:par>
                            </p:childTnLst>
                          </p:cTn>
                        </p:par>
                        <p:par>
                          <p:cTn id="346" fill="hold">
                            <p:stCondLst>
                              <p:cond delay="500"/>
                            </p:stCondLst>
                            <p:childTnLst>
                              <p:par>
                                <p:cTn id="347" presetID="35" presetClass="emph" presetSubtype="0" repeatCount="3000" fill="hold" grpId="1" nodeType="afterEffect">
                                  <p:stCondLst>
                                    <p:cond delay="0"/>
                                  </p:stCondLst>
                                  <p:childTnLst>
                                    <p:anim calcmode="discrete" valueType="str">
                                      <p:cBhvr>
                                        <p:cTn id="348" dur="500" fill="hold"/>
                                        <p:tgtEl>
                                          <p:spTgt spid="546"/>
                                        </p:tgtEl>
                                        <p:attrNameLst>
                                          <p:attrName>style.visibility</p:attrName>
                                        </p:attrNameLst>
                                      </p:cBhvr>
                                      <p:tavLst>
                                        <p:tav tm="0">
                                          <p:val>
                                            <p:strVal val="hidden"/>
                                          </p:val>
                                        </p:tav>
                                        <p:tav tm="50000">
                                          <p:val>
                                            <p:strVal val="visible"/>
                                          </p:val>
                                        </p:tav>
                                      </p:tavLst>
                                    </p:anim>
                                  </p:childTnLst>
                                </p:cTn>
                              </p:par>
                              <p:par>
                                <p:cTn id="349" presetID="35" presetClass="emph" presetSubtype="0" repeatCount="3000" fill="hold" nodeType="withEffect">
                                  <p:stCondLst>
                                    <p:cond delay="0"/>
                                  </p:stCondLst>
                                  <p:childTnLst>
                                    <p:anim calcmode="discrete" valueType="str">
                                      <p:cBhvr>
                                        <p:cTn id="350" dur="500" fill="hold"/>
                                        <p:tgtEl>
                                          <p:spTgt spid="547"/>
                                        </p:tgtEl>
                                        <p:attrNameLst>
                                          <p:attrName>style.visibility</p:attrName>
                                        </p:attrNameLst>
                                      </p:cBhvr>
                                      <p:tavLst>
                                        <p:tav tm="0">
                                          <p:val>
                                            <p:strVal val="hidden"/>
                                          </p:val>
                                        </p:tav>
                                        <p:tav tm="50000">
                                          <p:val>
                                            <p:strVal val="visible"/>
                                          </p:val>
                                        </p:tav>
                                      </p:tavLst>
                                    </p:anim>
                                  </p:childTnLst>
                                </p:cTn>
                              </p:par>
                            </p:childTnLst>
                          </p:cTn>
                        </p:par>
                      </p:childTnLst>
                    </p:cTn>
                  </p:par>
                  <p:par>
                    <p:cTn id="351" fill="hold">
                      <p:stCondLst>
                        <p:cond delay="indefinite"/>
                      </p:stCondLst>
                      <p:childTnLst>
                        <p:par>
                          <p:cTn id="352" fill="hold">
                            <p:stCondLst>
                              <p:cond delay="0"/>
                            </p:stCondLst>
                            <p:childTnLst>
                              <p:par>
                                <p:cTn id="353" presetID="3" presetClass="entr" presetSubtype="10" fill="hold" grpId="0" nodeType="clickEffect">
                                  <p:stCondLst>
                                    <p:cond delay="0"/>
                                  </p:stCondLst>
                                  <p:childTnLst>
                                    <p:set>
                                      <p:cBhvr>
                                        <p:cTn id="354" dur="1" fill="hold">
                                          <p:stCondLst>
                                            <p:cond delay="0"/>
                                          </p:stCondLst>
                                        </p:cTn>
                                        <p:tgtEl>
                                          <p:spTgt spid="548"/>
                                        </p:tgtEl>
                                        <p:attrNameLst>
                                          <p:attrName>style.visibility</p:attrName>
                                        </p:attrNameLst>
                                      </p:cBhvr>
                                      <p:to>
                                        <p:strVal val="visible"/>
                                      </p:to>
                                    </p:set>
                                    <p:animEffect transition="in" filter="blinds(horizontal)">
                                      <p:cBhvr>
                                        <p:cTn id="355" dur="500"/>
                                        <p:tgtEl>
                                          <p:spTgt spid="548"/>
                                        </p:tgtEl>
                                      </p:cBhvr>
                                    </p:animEffect>
                                  </p:childTnLst>
                                </p:cTn>
                              </p:par>
                              <p:par>
                                <p:cTn id="356" presetID="10" presetClass="exit" presetSubtype="0" fill="hold" grpId="2" nodeType="withEffect">
                                  <p:stCondLst>
                                    <p:cond delay="0"/>
                                  </p:stCondLst>
                                  <p:childTnLst>
                                    <p:animEffect transition="out" filter="fade">
                                      <p:cBhvr>
                                        <p:cTn id="357" dur="2000"/>
                                        <p:tgtEl>
                                          <p:spTgt spid="546"/>
                                        </p:tgtEl>
                                      </p:cBhvr>
                                    </p:animEffect>
                                    <p:set>
                                      <p:cBhvr>
                                        <p:cTn id="358" dur="1" fill="hold">
                                          <p:stCondLst>
                                            <p:cond delay="1999"/>
                                          </p:stCondLst>
                                        </p:cTn>
                                        <p:tgtEl>
                                          <p:spTgt spid="546"/>
                                        </p:tgtEl>
                                        <p:attrNameLst>
                                          <p:attrName>style.visibility</p:attrName>
                                        </p:attrNameLst>
                                      </p:cBhvr>
                                      <p:to>
                                        <p:strVal val="hidden"/>
                                      </p:to>
                                    </p:set>
                                  </p:childTnLst>
                                </p:cTn>
                              </p:par>
                              <p:par>
                                <p:cTn id="359" presetID="10" presetClass="exit" presetSubtype="0" fill="hold" grpId="1" nodeType="withEffect">
                                  <p:stCondLst>
                                    <p:cond delay="0"/>
                                  </p:stCondLst>
                                  <p:childTnLst>
                                    <p:animEffect transition="out" filter="fade">
                                      <p:cBhvr>
                                        <p:cTn id="360" dur="2000"/>
                                        <p:tgtEl>
                                          <p:spTgt spid="547"/>
                                        </p:tgtEl>
                                      </p:cBhvr>
                                    </p:animEffect>
                                    <p:set>
                                      <p:cBhvr>
                                        <p:cTn id="361" dur="1" fill="hold">
                                          <p:stCondLst>
                                            <p:cond delay="1999"/>
                                          </p:stCondLst>
                                        </p:cTn>
                                        <p:tgtEl>
                                          <p:spTgt spid="547"/>
                                        </p:tgtEl>
                                        <p:attrNameLst>
                                          <p:attrName>style.visibility</p:attrName>
                                        </p:attrNameLst>
                                      </p:cBhvr>
                                      <p:to>
                                        <p:strVal val="hidden"/>
                                      </p:to>
                                    </p:set>
                                  </p:childTnLst>
                                </p:cTn>
                              </p:par>
                            </p:childTnLst>
                          </p:cTn>
                        </p:par>
                      </p:childTnLst>
                    </p:cTn>
                  </p:par>
                  <p:par>
                    <p:cTn id="362" fill="hold">
                      <p:stCondLst>
                        <p:cond delay="indefinite"/>
                      </p:stCondLst>
                      <p:childTnLst>
                        <p:par>
                          <p:cTn id="363" fill="hold">
                            <p:stCondLst>
                              <p:cond delay="0"/>
                            </p:stCondLst>
                            <p:childTnLst>
                              <p:par>
                                <p:cTn id="364" presetID="22" presetClass="entr" presetSubtype="1" fill="hold" grpId="0" nodeType="clickEffect">
                                  <p:stCondLst>
                                    <p:cond delay="0"/>
                                  </p:stCondLst>
                                  <p:childTnLst>
                                    <p:set>
                                      <p:cBhvr>
                                        <p:cTn id="365" dur="1" fill="hold">
                                          <p:stCondLst>
                                            <p:cond delay="0"/>
                                          </p:stCondLst>
                                        </p:cTn>
                                        <p:tgtEl>
                                          <p:spTgt spid="549"/>
                                        </p:tgtEl>
                                        <p:attrNameLst>
                                          <p:attrName>style.visibility</p:attrName>
                                        </p:attrNameLst>
                                      </p:cBhvr>
                                      <p:to>
                                        <p:strVal val="visible"/>
                                      </p:to>
                                    </p:set>
                                    <p:animEffect transition="in" filter="wipe(up)">
                                      <p:cBhvr>
                                        <p:cTn id="366" dur="500"/>
                                        <p:tgtEl>
                                          <p:spTgt spid="549"/>
                                        </p:tgtEl>
                                      </p:cBhvr>
                                    </p:animEffect>
                                  </p:childTnLst>
                                </p:cTn>
                              </p:par>
                              <p:par>
                                <p:cTn id="367" presetID="22" presetClass="entr" presetSubtype="1" fill="hold" grpId="0" nodeType="withEffect">
                                  <p:stCondLst>
                                    <p:cond delay="0"/>
                                  </p:stCondLst>
                                  <p:childTnLst>
                                    <p:set>
                                      <p:cBhvr>
                                        <p:cTn id="368" dur="1" fill="hold">
                                          <p:stCondLst>
                                            <p:cond delay="0"/>
                                          </p:stCondLst>
                                        </p:cTn>
                                        <p:tgtEl>
                                          <p:spTgt spid="550"/>
                                        </p:tgtEl>
                                        <p:attrNameLst>
                                          <p:attrName>style.visibility</p:attrName>
                                        </p:attrNameLst>
                                      </p:cBhvr>
                                      <p:to>
                                        <p:strVal val="visible"/>
                                      </p:to>
                                    </p:set>
                                    <p:animEffect transition="in" filter="wipe(up)">
                                      <p:cBhvr>
                                        <p:cTn id="369" dur="500"/>
                                        <p:tgtEl>
                                          <p:spTgt spid="550"/>
                                        </p:tgtEl>
                                      </p:cBhvr>
                                    </p:animEffect>
                                  </p:childTnLst>
                                </p:cTn>
                              </p:par>
                            </p:childTnLst>
                          </p:cTn>
                        </p:par>
                        <p:par>
                          <p:cTn id="370" fill="hold">
                            <p:stCondLst>
                              <p:cond delay="500"/>
                            </p:stCondLst>
                            <p:childTnLst>
                              <p:par>
                                <p:cTn id="371" presetID="35" presetClass="emph" presetSubtype="0" repeatCount="3000" fill="hold" grpId="1" nodeType="afterEffect">
                                  <p:stCondLst>
                                    <p:cond delay="0"/>
                                  </p:stCondLst>
                                  <p:childTnLst>
                                    <p:anim calcmode="discrete" valueType="str">
                                      <p:cBhvr>
                                        <p:cTn id="372" dur="500" fill="hold"/>
                                        <p:tgtEl>
                                          <p:spTgt spid="549"/>
                                        </p:tgtEl>
                                        <p:attrNameLst>
                                          <p:attrName>style.visibility</p:attrName>
                                        </p:attrNameLst>
                                      </p:cBhvr>
                                      <p:tavLst>
                                        <p:tav tm="0">
                                          <p:val>
                                            <p:strVal val="hidden"/>
                                          </p:val>
                                        </p:tav>
                                        <p:tav tm="50000">
                                          <p:val>
                                            <p:strVal val="visible"/>
                                          </p:val>
                                        </p:tav>
                                      </p:tavLst>
                                    </p:anim>
                                  </p:childTnLst>
                                </p:cTn>
                              </p:par>
                              <p:par>
                                <p:cTn id="373" presetID="35" presetClass="emph" presetSubtype="0" repeatCount="3000" fill="hold" nodeType="withEffect">
                                  <p:stCondLst>
                                    <p:cond delay="0"/>
                                  </p:stCondLst>
                                  <p:childTnLst>
                                    <p:anim calcmode="discrete" valueType="str">
                                      <p:cBhvr>
                                        <p:cTn id="374" dur="500" fill="hold"/>
                                        <p:tgtEl>
                                          <p:spTgt spid="550"/>
                                        </p:tgtEl>
                                        <p:attrNameLst>
                                          <p:attrName>style.visibility</p:attrName>
                                        </p:attrNameLst>
                                      </p:cBhvr>
                                      <p:tavLst>
                                        <p:tav tm="0">
                                          <p:val>
                                            <p:strVal val="hidden"/>
                                          </p:val>
                                        </p:tav>
                                        <p:tav tm="50000">
                                          <p:val>
                                            <p:strVal val="visible"/>
                                          </p:val>
                                        </p:tav>
                                      </p:tavLst>
                                    </p:anim>
                                  </p:childTnLst>
                                </p:cTn>
                              </p:par>
                            </p:childTnLst>
                          </p:cTn>
                        </p:par>
                      </p:childTnLst>
                    </p:cTn>
                  </p:par>
                  <p:par>
                    <p:cTn id="375" fill="hold">
                      <p:stCondLst>
                        <p:cond delay="indefinite"/>
                      </p:stCondLst>
                      <p:childTnLst>
                        <p:par>
                          <p:cTn id="376" fill="hold">
                            <p:stCondLst>
                              <p:cond delay="0"/>
                            </p:stCondLst>
                            <p:childTnLst>
                              <p:par>
                                <p:cTn id="377" presetID="3" presetClass="entr" presetSubtype="10" fill="hold" grpId="0" nodeType="clickEffect">
                                  <p:stCondLst>
                                    <p:cond delay="0"/>
                                  </p:stCondLst>
                                  <p:childTnLst>
                                    <p:set>
                                      <p:cBhvr>
                                        <p:cTn id="378" dur="1" fill="hold">
                                          <p:stCondLst>
                                            <p:cond delay="0"/>
                                          </p:stCondLst>
                                        </p:cTn>
                                        <p:tgtEl>
                                          <p:spTgt spid="551"/>
                                        </p:tgtEl>
                                        <p:attrNameLst>
                                          <p:attrName>style.visibility</p:attrName>
                                        </p:attrNameLst>
                                      </p:cBhvr>
                                      <p:to>
                                        <p:strVal val="visible"/>
                                      </p:to>
                                    </p:set>
                                    <p:animEffect transition="in" filter="blinds(horizontal)">
                                      <p:cBhvr>
                                        <p:cTn id="379" dur="500"/>
                                        <p:tgtEl>
                                          <p:spTgt spid="551"/>
                                        </p:tgtEl>
                                      </p:cBhvr>
                                    </p:animEffect>
                                  </p:childTnLst>
                                </p:cTn>
                              </p:par>
                              <p:par>
                                <p:cTn id="380" presetID="10" presetClass="exit" presetSubtype="0" fill="hold" grpId="2" nodeType="withEffect">
                                  <p:stCondLst>
                                    <p:cond delay="0"/>
                                  </p:stCondLst>
                                  <p:childTnLst>
                                    <p:animEffect transition="out" filter="fade">
                                      <p:cBhvr>
                                        <p:cTn id="381" dur="2000"/>
                                        <p:tgtEl>
                                          <p:spTgt spid="549"/>
                                        </p:tgtEl>
                                      </p:cBhvr>
                                    </p:animEffect>
                                    <p:set>
                                      <p:cBhvr>
                                        <p:cTn id="382" dur="1" fill="hold">
                                          <p:stCondLst>
                                            <p:cond delay="1999"/>
                                          </p:stCondLst>
                                        </p:cTn>
                                        <p:tgtEl>
                                          <p:spTgt spid="549"/>
                                        </p:tgtEl>
                                        <p:attrNameLst>
                                          <p:attrName>style.visibility</p:attrName>
                                        </p:attrNameLst>
                                      </p:cBhvr>
                                      <p:to>
                                        <p:strVal val="hidden"/>
                                      </p:to>
                                    </p:set>
                                  </p:childTnLst>
                                </p:cTn>
                              </p:par>
                              <p:par>
                                <p:cTn id="383" presetID="10" presetClass="exit" presetSubtype="0" fill="hold" grpId="1" nodeType="withEffect">
                                  <p:stCondLst>
                                    <p:cond delay="0"/>
                                  </p:stCondLst>
                                  <p:childTnLst>
                                    <p:animEffect transition="out" filter="fade">
                                      <p:cBhvr>
                                        <p:cTn id="384" dur="2000"/>
                                        <p:tgtEl>
                                          <p:spTgt spid="550"/>
                                        </p:tgtEl>
                                      </p:cBhvr>
                                    </p:animEffect>
                                    <p:set>
                                      <p:cBhvr>
                                        <p:cTn id="385" dur="1" fill="hold">
                                          <p:stCondLst>
                                            <p:cond delay="1999"/>
                                          </p:stCondLst>
                                        </p:cTn>
                                        <p:tgtEl>
                                          <p:spTgt spid="550"/>
                                        </p:tgtEl>
                                        <p:attrNameLst>
                                          <p:attrName>style.visibility</p:attrName>
                                        </p:attrNameLst>
                                      </p:cBhvr>
                                      <p:to>
                                        <p:strVal val="hidden"/>
                                      </p:to>
                                    </p:set>
                                  </p:childTnLst>
                                </p:cTn>
                              </p:par>
                            </p:childTnLst>
                          </p:cTn>
                        </p:par>
                      </p:childTnLst>
                    </p:cTn>
                  </p:par>
                  <p:par>
                    <p:cTn id="386" fill="hold">
                      <p:stCondLst>
                        <p:cond delay="indefinite"/>
                      </p:stCondLst>
                      <p:childTnLst>
                        <p:par>
                          <p:cTn id="387" fill="hold">
                            <p:stCondLst>
                              <p:cond delay="0"/>
                            </p:stCondLst>
                            <p:childTnLst>
                              <p:par>
                                <p:cTn id="388" presetID="22" presetClass="entr" presetSubtype="1" fill="hold" grpId="0" nodeType="clickEffect">
                                  <p:stCondLst>
                                    <p:cond delay="0"/>
                                  </p:stCondLst>
                                  <p:childTnLst>
                                    <p:set>
                                      <p:cBhvr>
                                        <p:cTn id="389" dur="1" fill="hold">
                                          <p:stCondLst>
                                            <p:cond delay="0"/>
                                          </p:stCondLst>
                                        </p:cTn>
                                        <p:tgtEl>
                                          <p:spTgt spid="552"/>
                                        </p:tgtEl>
                                        <p:attrNameLst>
                                          <p:attrName>style.visibility</p:attrName>
                                        </p:attrNameLst>
                                      </p:cBhvr>
                                      <p:to>
                                        <p:strVal val="visible"/>
                                      </p:to>
                                    </p:set>
                                    <p:animEffect transition="in" filter="wipe(up)">
                                      <p:cBhvr>
                                        <p:cTn id="390" dur="500"/>
                                        <p:tgtEl>
                                          <p:spTgt spid="552"/>
                                        </p:tgtEl>
                                      </p:cBhvr>
                                    </p:animEffect>
                                  </p:childTnLst>
                                </p:cTn>
                              </p:par>
                              <p:par>
                                <p:cTn id="391" presetID="22" presetClass="entr" presetSubtype="1" fill="hold" grpId="0" nodeType="withEffect">
                                  <p:stCondLst>
                                    <p:cond delay="0"/>
                                  </p:stCondLst>
                                  <p:childTnLst>
                                    <p:set>
                                      <p:cBhvr>
                                        <p:cTn id="392" dur="1" fill="hold">
                                          <p:stCondLst>
                                            <p:cond delay="0"/>
                                          </p:stCondLst>
                                        </p:cTn>
                                        <p:tgtEl>
                                          <p:spTgt spid="553"/>
                                        </p:tgtEl>
                                        <p:attrNameLst>
                                          <p:attrName>style.visibility</p:attrName>
                                        </p:attrNameLst>
                                      </p:cBhvr>
                                      <p:to>
                                        <p:strVal val="visible"/>
                                      </p:to>
                                    </p:set>
                                    <p:animEffect transition="in" filter="wipe(up)">
                                      <p:cBhvr>
                                        <p:cTn id="393" dur="500"/>
                                        <p:tgtEl>
                                          <p:spTgt spid="553"/>
                                        </p:tgtEl>
                                      </p:cBhvr>
                                    </p:animEffect>
                                  </p:childTnLst>
                                </p:cTn>
                              </p:par>
                            </p:childTnLst>
                          </p:cTn>
                        </p:par>
                        <p:par>
                          <p:cTn id="394" fill="hold">
                            <p:stCondLst>
                              <p:cond delay="500"/>
                            </p:stCondLst>
                            <p:childTnLst>
                              <p:par>
                                <p:cTn id="395" presetID="35" presetClass="emph" presetSubtype="0" repeatCount="3000" fill="hold" grpId="1" nodeType="afterEffect">
                                  <p:stCondLst>
                                    <p:cond delay="0"/>
                                  </p:stCondLst>
                                  <p:childTnLst>
                                    <p:anim calcmode="discrete" valueType="str">
                                      <p:cBhvr>
                                        <p:cTn id="396" dur="500" fill="hold"/>
                                        <p:tgtEl>
                                          <p:spTgt spid="552"/>
                                        </p:tgtEl>
                                        <p:attrNameLst>
                                          <p:attrName>style.visibility</p:attrName>
                                        </p:attrNameLst>
                                      </p:cBhvr>
                                      <p:tavLst>
                                        <p:tav tm="0">
                                          <p:val>
                                            <p:strVal val="hidden"/>
                                          </p:val>
                                        </p:tav>
                                        <p:tav tm="50000">
                                          <p:val>
                                            <p:strVal val="visible"/>
                                          </p:val>
                                        </p:tav>
                                      </p:tavLst>
                                    </p:anim>
                                  </p:childTnLst>
                                </p:cTn>
                              </p:par>
                              <p:par>
                                <p:cTn id="397" presetID="35" presetClass="emph" presetSubtype="0" repeatCount="3000" fill="hold" nodeType="withEffect">
                                  <p:stCondLst>
                                    <p:cond delay="0"/>
                                  </p:stCondLst>
                                  <p:childTnLst>
                                    <p:anim calcmode="discrete" valueType="str">
                                      <p:cBhvr>
                                        <p:cTn id="398" dur="500" fill="hold"/>
                                        <p:tgtEl>
                                          <p:spTgt spid="553"/>
                                        </p:tgtEl>
                                        <p:attrNameLst>
                                          <p:attrName>style.visibility</p:attrName>
                                        </p:attrNameLst>
                                      </p:cBhvr>
                                      <p:tavLst>
                                        <p:tav tm="0">
                                          <p:val>
                                            <p:strVal val="hidden"/>
                                          </p:val>
                                        </p:tav>
                                        <p:tav tm="50000">
                                          <p:val>
                                            <p:strVal val="visible"/>
                                          </p:val>
                                        </p:tav>
                                      </p:tavLst>
                                    </p:anim>
                                  </p:childTnLst>
                                </p:cTn>
                              </p:par>
                            </p:childTnLst>
                          </p:cTn>
                        </p:par>
                      </p:childTnLst>
                    </p:cTn>
                  </p:par>
                  <p:par>
                    <p:cTn id="399" fill="hold">
                      <p:stCondLst>
                        <p:cond delay="indefinite"/>
                      </p:stCondLst>
                      <p:childTnLst>
                        <p:par>
                          <p:cTn id="400" fill="hold">
                            <p:stCondLst>
                              <p:cond delay="0"/>
                            </p:stCondLst>
                            <p:childTnLst>
                              <p:par>
                                <p:cTn id="401" presetID="3" presetClass="entr" presetSubtype="10" fill="hold" grpId="0" nodeType="clickEffect">
                                  <p:stCondLst>
                                    <p:cond delay="0"/>
                                  </p:stCondLst>
                                  <p:childTnLst>
                                    <p:set>
                                      <p:cBhvr>
                                        <p:cTn id="402" dur="1" fill="hold">
                                          <p:stCondLst>
                                            <p:cond delay="0"/>
                                          </p:stCondLst>
                                        </p:cTn>
                                        <p:tgtEl>
                                          <p:spTgt spid="554"/>
                                        </p:tgtEl>
                                        <p:attrNameLst>
                                          <p:attrName>style.visibility</p:attrName>
                                        </p:attrNameLst>
                                      </p:cBhvr>
                                      <p:to>
                                        <p:strVal val="visible"/>
                                      </p:to>
                                    </p:set>
                                    <p:animEffect transition="in" filter="blinds(horizontal)">
                                      <p:cBhvr>
                                        <p:cTn id="403" dur="500"/>
                                        <p:tgtEl>
                                          <p:spTgt spid="554"/>
                                        </p:tgtEl>
                                      </p:cBhvr>
                                    </p:animEffect>
                                  </p:childTnLst>
                                </p:cTn>
                              </p:par>
                              <p:par>
                                <p:cTn id="404" presetID="10" presetClass="exit" presetSubtype="0" fill="hold" grpId="2" nodeType="withEffect">
                                  <p:stCondLst>
                                    <p:cond delay="0"/>
                                  </p:stCondLst>
                                  <p:childTnLst>
                                    <p:animEffect transition="out" filter="fade">
                                      <p:cBhvr>
                                        <p:cTn id="405" dur="2000"/>
                                        <p:tgtEl>
                                          <p:spTgt spid="552"/>
                                        </p:tgtEl>
                                      </p:cBhvr>
                                    </p:animEffect>
                                    <p:set>
                                      <p:cBhvr>
                                        <p:cTn id="406" dur="1" fill="hold">
                                          <p:stCondLst>
                                            <p:cond delay="1999"/>
                                          </p:stCondLst>
                                        </p:cTn>
                                        <p:tgtEl>
                                          <p:spTgt spid="552"/>
                                        </p:tgtEl>
                                        <p:attrNameLst>
                                          <p:attrName>style.visibility</p:attrName>
                                        </p:attrNameLst>
                                      </p:cBhvr>
                                      <p:to>
                                        <p:strVal val="hidden"/>
                                      </p:to>
                                    </p:set>
                                  </p:childTnLst>
                                </p:cTn>
                              </p:par>
                              <p:par>
                                <p:cTn id="407" presetID="10" presetClass="exit" presetSubtype="0" fill="hold" grpId="1" nodeType="withEffect">
                                  <p:stCondLst>
                                    <p:cond delay="0"/>
                                  </p:stCondLst>
                                  <p:childTnLst>
                                    <p:animEffect transition="out" filter="fade">
                                      <p:cBhvr>
                                        <p:cTn id="408" dur="2000"/>
                                        <p:tgtEl>
                                          <p:spTgt spid="553"/>
                                        </p:tgtEl>
                                      </p:cBhvr>
                                    </p:animEffect>
                                    <p:set>
                                      <p:cBhvr>
                                        <p:cTn id="409" dur="1" fill="hold">
                                          <p:stCondLst>
                                            <p:cond delay="1999"/>
                                          </p:stCondLst>
                                        </p:cTn>
                                        <p:tgtEl>
                                          <p:spTgt spid="553"/>
                                        </p:tgtEl>
                                        <p:attrNameLst>
                                          <p:attrName>style.visibility</p:attrName>
                                        </p:attrNameLst>
                                      </p:cBhvr>
                                      <p:to>
                                        <p:strVal val="hidden"/>
                                      </p:to>
                                    </p:set>
                                  </p:childTnLst>
                                </p:cTn>
                              </p:par>
                            </p:childTnLst>
                          </p:cTn>
                        </p:par>
                      </p:childTnLst>
                    </p:cTn>
                  </p:par>
                  <p:par>
                    <p:cTn id="410" fill="hold">
                      <p:stCondLst>
                        <p:cond delay="indefinite"/>
                      </p:stCondLst>
                      <p:childTnLst>
                        <p:par>
                          <p:cTn id="411" fill="hold">
                            <p:stCondLst>
                              <p:cond delay="0"/>
                            </p:stCondLst>
                            <p:childTnLst>
                              <p:par>
                                <p:cTn id="412" presetID="22" presetClass="entr" presetSubtype="1" fill="hold" grpId="0" nodeType="clickEffect">
                                  <p:stCondLst>
                                    <p:cond delay="0"/>
                                  </p:stCondLst>
                                  <p:childTnLst>
                                    <p:set>
                                      <p:cBhvr>
                                        <p:cTn id="413" dur="1" fill="hold">
                                          <p:stCondLst>
                                            <p:cond delay="0"/>
                                          </p:stCondLst>
                                        </p:cTn>
                                        <p:tgtEl>
                                          <p:spTgt spid="555"/>
                                        </p:tgtEl>
                                        <p:attrNameLst>
                                          <p:attrName>style.visibility</p:attrName>
                                        </p:attrNameLst>
                                      </p:cBhvr>
                                      <p:to>
                                        <p:strVal val="visible"/>
                                      </p:to>
                                    </p:set>
                                    <p:animEffect transition="in" filter="wipe(up)">
                                      <p:cBhvr>
                                        <p:cTn id="414" dur="500"/>
                                        <p:tgtEl>
                                          <p:spTgt spid="555"/>
                                        </p:tgtEl>
                                      </p:cBhvr>
                                    </p:animEffect>
                                  </p:childTnLst>
                                </p:cTn>
                              </p:par>
                            </p:childTnLst>
                          </p:cTn>
                        </p:par>
                        <p:par>
                          <p:cTn id="415" fill="hold">
                            <p:stCondLst>
                              <p:cond delay="500"/>
                            </p:stCondLst>
                            <p:childTnLst>
                              <p:par>
                                <p:cTn id="416" presetID="35" presetClass="emph" presetSubtype="0" repeatCount="3000" fill="hold" grpId="1" nodeType="afterEffect">
                                  <p:stCondLst>
                                    <p:cond delay="0"/>
                                  </p:stCondLst>
                                  <p:childTnLst>
                                    <p:anim calcmode="discrete" valueType="str">
                                      <p:cBhvr>
                                        <p:cTn id="417" dur="500" fill="hold"/>
                                        <p:tgtEl>
                                          <p:spTgt spid="555"/>
                                        </p:tgtEl>
                                        <p:attrNameLst>
                                          <p:attrName>style.visibility</p:attrName>
                                        </p:attrNameLst>
                                      </p:cBhvr>
                                      <p:tavLst>
                                        <p:tav tm="0">
                                          <p:val>
                                            <p:strVal val="hidden"/>
                                          </p:val>
                                        </p:tav>
                                        <p:tav tm="50000">
                                          <p:val>
                                            <p:strVal val="visible"/>
                                          </p:val>
                                        </p:tav>
                                      </p:tavLst>
                                    </p:anim>
                                  </p:childTnLst>
                                </p:cTn>
                              </p:par>
                            </p:childTnLst>
                          </p:cTn>
                        </p:par>
                      </p:childTnLst>
                    </p:cTn>
                  </p:par>
                  <p:par>
                    <p:cTn id="418" fill="hold">
                      <p:stCondLst>
                        <p:cond delay="indefinite"/>
                      </p:stCondLst>
                      <p:childTnLst>
                        <p:par>
                          <p:cTn id="419" fill="hold">
                            <p:stCondLst>
                              <p:cond delay="0"/>
                            </p:stCondLst>
                            <p:childTnLst>
                              <p:par>
                                <p:cTn id="420" presetID="3" presetClass="entr" presetSubtype="10" fill="hold" grpId="0" nodeType="clickEffect">
                                  <p:stCondLst>
                                    <p:cond delay="0"/>
                                  </p:stCondLst>
                                  <p:childTnLst>
                                    <p:set>
                                      <p:cBhvr>
                                        <p:cTn id="421" dur="1" fill="hold">
                                          <p:stCondLst>
                                            <p:cond delay="0"/>
                                          </p:stCondLst>
                                        </p:cTn>
                                        <p:tgtEl>
                                          <p:spTgt spid="556"/>
                                        </p:tgtEl>
                                        <p:attrNameLst>
                                          <p:attrName>style.visibility</p:attrName>
                                        </p:attrNameLst>
                                      </p:cBhvr>
                                      <p:to>
                                        <p:strVal val="visible"/>
                                      </p:to>
                                    </p:set>
                                    <p:animEffect transition="in" filter="blinds(horizontal)">
                                      <p:cBhvr>
                                        <p:cTn id="422" dur="500"/>
                                        <p:tgtEl>
                                          <p:spTgt spid="556"/>
                                        </p:tgtEl>
                                      </p:cBhvr>
                                    </p:animEffect>
                                  </p:childTnLst>
                                </p:cTn>
                              </p:par>
                              <p:par>
                                <p:cTn id="423" presetID="10" presetClass="exit" presetSubtype="0" fill="hold" grpId="2" nodeType="withEffect">
                                  <p:stCondLst>
                                    <p:cond delay="0"/>
                                  </p:stCondLst>
                                  <p:childTnLst>
                                    <p:animEffect transition="out" filter="fade">
                                      <p:cBhvr>
                                        <p:cTn id="424" dur="2000"/>
                                        <p:tgtEl>
                                          <p:spTgt spid="555"/>
                                        </p:tgtEl>
                                      </p:cBhvr>
                                    </p:animEffect>
                                    <p:set>
                                      <p:cBhvr>
                                        <p:cTn id="425" dur="1" fill="hold">
                                          <p:stCondLst>
                                            <p:cond delay="1999"/>
                                          </p:stCondLst>
                                        </p:cTn>
                                        <p:tgtEl>
                                          <p:spTgt spid="555"/>
                                        </p:tgtEl>
                                        <p:attrNameLst>
                                          <p:attrName>style.visibility</p:attrName>
                                        </p:attrNameLst>
                                      </p:cBhvr>
                                      <p:to>
                                        <p:strVal val="hidden"/>
                                      </p:to>
                                    </p:set>
                                  </p:childTnLst>
                                </p:cTn>
                              </p:par>
                            </p:childTnLst>
                          </p:cTn>
                        </p:par>
                      </p:childTnLst>
                    </p:cTn>
                  </p:par>
                  <p:par>
                    <p:cTn id="426" fill="hold">
                      <p:stCondLst>
                        <p:cond delay="indefinite"/>
                      </p:stCondLst>
                      <p:childTnLst>
                        <p:par>
                          <p:cTn id="427" fill="hold">
                            <p:stCondLst>
                              <p:cond delay="0"/>
                            </p:stCondLst>
                            <p:childTnLst>
                              <p:par>
                                <p:cTn id="428" presetID="22" presetClass="entr" presetSubtype="1" fill="hold" grpId="0" nodeType="clickEffect">
                                  <p:stCondLst>
                                    <p:cond delay="0"/>
                                  </p:stCondLst>
                                  <p:childTnLst>
                                    <p:set>
                                      <p:cBhvr>
                                        <p:cTn id="429" dur="1" fill="hold">
                                          <p:stCondLst>
                                            <p:cond delay="0"/>
                                          </p:stCondLst>
                                        </p:cTn>
                                        <p:tgtEl>
                                          <p:spTgt spid="557"/>
                                        </p:tgtEl>
                                        <p:attrNameLst>
                                          <p:attrName>style.visibility</p:attrName>
                                        </p:attrNameLst>
                                      </p:cBhvr>
                                      <p:to>
                                        <p:strVal val="visible"/>
                                      </p:to>
                                    </p:set>
                                    <p:animEffect transition="in" filter="wipe(up)">
                                      <p:cBhvr>
                                        <p:cTn id="430" dur="500"/>
                                        <p:tgtEl>
                                          <p:spTgt spid="557"/>
                                        </p:tgtEl>
                                      </p:cBhvr>
                                    </p:animEffect>
                                  </p:childTnLst>
                                </p:cTn>
                              </p:par>
                              <p:par>
                                <p:cTn id="431" presetID="22" presetClass="entr" presetSubtype="1" fill="hold" grpId="0" nodeType="withEffect">
                                  <p:stCondLst>
                                    <p:cond delay="0"/>
                                  </p:stCondLst>
                                  <p:childTnLst>
                                    <p:set>
                                      <p:cBhvr>
                                        <p:cTn id="432" dur="1" fill="hold">
                                          <p:stCondLst>
                                            <p:cond delay="0"/>
                                          </p:stCondLst>
                                        </p:cTn>
                                        <p:tgtEl>
                                          <p:spTgt spid="558"/>
                                        </p:tgtEl>
                                        <p:attrNameLst>
                                          <p:attrName>style.visibility</p:attrName>
                                        </p:attrNameLst>
                                      </p:cBhvr>
                                      <p:to>
                                        <p:strVal val="visible"/>
                                      </p:to>
                                    </p:set>
                                    <p:animEffect transition="in" filter="wipe(up)">
                                      <p:cBhvr>
                                        <p:cTn id="433" dur="500"/>
                                        <p:tgtEl>
                                          <p:spTgt spid="558"/>
                                        </p:tgtEl>
                                      </p:cBhvr>
                                    </p:animEffect>
                                  </p:childTnLst>
                                </p:cTn>
                              </p:par>
                            </p:childTnLst>
                          </p:cTn>
                        </p:par>
                        <p:par>
                          <p:cTn id="434" fill="hold">
                            <p:stCondLst>
                              <p:cond delay="500"/>
                            </p:stCondLst>
                            <p:childTnLst>
                              <p:par>
                                <p:cTn id="435" presetID="35" presetClass="emph" presetSubtype="0" repeatCount="3000" fill="hold" grpId="1" nodeType="afterEffect">
                                  <p:stCondLst>
                                    <p:cond delay="0"/>
                                  </p:stCondLst>
                                  <p:childTnLst>
                                    <p:anim calcmode="discrete" valueType="str">
                                      <p:cBhvr>
                                        <p:cTn id="436" dur="500" fill="hold"/>
                                        <p:tgtEl>
                                          <p:spTgt spid="557"/>
                                        </p:tgtEl>
                                        <p:attrNameLst>
                                          <p:attrName>style.visibility</p:attrName>
                                        </p:attrNameLst>
                                      </p:cBhvr>
                                      <p:tavLst>
                                        <p:tav tm="0">
                                          <p:val>
                                            <p:strVal val="hidden"/>
                                          </p:val>
                                        </p:tav>
                                        <p:tav tm="50000">
                                          <p:val>
                                            <p:strVal val="visible"/>
                                          </p:val>
                                        </p:tav>
                                      </p:tavLst>
                                    </p:anim>
                                  </p:childTnLst>
                                </p:cTn>
                              </p:par>
                              <p:par>
                                <p:cTn id="437" presetID="35" presetClass="emph" presetSubtype="0" repeatCount="3000" fill="hold" nodeType="withEffect">
                                  <p:stCondLst>
                                    <p:cond delay="0"/>
                                  </p:stCondLst>
                                  <p:childTnLst>
                                    <p:anim calcmode="discrete" valueType="str">
                                      <p:cBhvr>
                                        <p:cTn id="438" dur="500" fill="hold"/>
                                        <p:tgtEl>
                                          <p:spTgt spid="558"/>
                                        </p:tgtEl>
                                        <p:attrNameLst>
                                          <p:attrName>style.visibility</p:attrName>
                                        </p:attrNameLst>
                                      </p:cBhvr>
                                      <p:tavLst>
                                        <p:tav tm="0">
                                          <p:val>
                                            <p:strVal val="hidden"/>
                                          </p:val>
                                        </p:tav>
                                        <p:tav tm="50000">
                                          <p:val>
                                            <p:strVal val="visible"/>
                                          </p:val>
                                        </p:tav>
                                      </p:tavLst>
                                    </p:anim>
                                  </p:childTnLst>
                                </p:cTn>
                              </p:par>
                            </p:childTnLst>
                          </p:cTn>
                        </p:par>
                      </p:childTnLst>
                    </p:cTn>
                  </p:par>
                  <p:par>
                    <p:cTn id="439" fill="hold">
                      <p:stCondLst>
                        <p:cond delay="indefinite"/>
                      </p:stCondLst>
                      <p:childTnLst>
                        <p:par>
                          <p:cTn id="440" fill="hold">
                            <p:stCondLst>
                              <p:cond delay="0"/>
                            </p:stCondLst>
                            <p:childTnLst>
                              <p:par>
                                <p:cTn id="441" presetID="3" presetClass="entr" presetSubtype="10" fill="hold" grpId="0" nodeType="clickEffect">
                                  <p:stCondLst>
                                    <p:cond delay="0"/>
                                  </p:stCondLst>
                                  <p:childTnLst>
                                    <p:set>
                                      <p:cBhvr>
                                        <p:cTn id="442" dur="1" fill="hold">
                                          <p:stCondLst>
                                            <p:cond delay="0"/>
                                          </p:stCondLst>
                                        </p:cTn>
                                        <p:tgtEl>
                                          <p:spTgt spid="559"/>
                                        </p:tgtEl>
                                        <p:attrNameLst>
                                          <p:attrName>style.visibility</p:attrName>
                                        </p:attrNameLst>
                                      </p:cBhvr>
                                      <p:to>
                                        <p:strVal val="visible"/>
                                      </p:to>
                                    </p:set>
                                    <p:animEffect transition="in" filter="blinds(horizontal)">
                                      <p:cBhvr>
                                        <p:cTn id="443" dur="500"/>
                                        <p:tgtEl>
                                          <p:spTgt spid="559"/>
                                        </p:tgtEl>
                                      </p:cBhvr>
                                    </p:animEffect>
                                  </p:childTnLst>
                                </p:cTn>
                              </p:par>
                              <p:par>
                                <p:cTn id="444" presetID="10" presetClass="exit" presetSubtype="0" fill="hold" grpId="2" nodeType="withEffect">
                                  <p:stCondLst>
                                    <p:cond delay="0"/>
                                  </p:stCondLst>
                                  <p:childTnLst>
                                    <p:animEffect transition="out" filter="fade">
                                      <p:cBhvr>
                                        <p:cTn id="445" dur="2000"/>
                                        <p:tgtEl>
                                          <p:spTgt spid="557"/>
                                        </p:tgtEl>
                                      </p:cBhvr>
                                    </p:animEffect>
                                    <p:set>
                                      <p:cBhvr>
                                        <p:cTn id="446" dur="1" fill="hold">
                                          <p:stCondLst>
                                            <p:cond delay="1999"/>
                                          </p:stCondLst>
                                        </p:cTn>
                                        <p:tgtEl>
                                          <p:spTgt spid="557"/>
                                        </p:tgtEl>
                                        <p:attrNameLst>
                                          <p:attrName>style.visibility</p:attrName>
                                        </p:attrNameLst>
                                      </p:cBhvr>
                                      <p:to>
                                        <p:strVal val="hidden"/>
                                      </p:to>
                                    </p:set>
                                  </p:childTnLst>
                                </p:cTn>
                              </p:par>
                              <p:par>
                                <p:cTn id="447" presetID="10" presetClass="exit" presetSubtype="0" fill="hold" grpId="1" nodeType="withEffect">
                                  <p:stCondLst>
                                    <p:cond delay="0"/>
                                  </p:stCondLst>
                                  <p:childTnLst>
                                    <p:animEffect transition="out" filter="fade">
                                      <p:cBhvr>
                                        <p:cTn id="448" dur="2000"/>
                                        <p:tgtEl>
                                          <p:spTgt spid="558"/>
                                        </p:tgtEl>
                                      </p:cBhvr>
                                    </p:animEffect>
                                    <p:set>
                                      <p:cBhvr>
                                        <p:cTn id="449" dur="1" fill="hold">
                                          <p:stCondLst>
                                            <p:cond delay="1999"/>
                                          </p:stCondLst>
                                        </p:cTn>
                                        <p:tgtEl>
                                          <p:spTgt spid="558"/>
                                        </p:tgtEl>
                                        <p:attrNameLst>
                                          <p:attrName>style.visibility</p:attrName>
                                        </p:attrNameLst>
                                      </p:cBhvr>
                                      <p:to>
                                        <p:strVal val="hidden"/>
                                      </p:to>
                                    </p:set>
                                  </p:childTnLst>
                                </p:cTn>
                              </p:par>
                            </p:childTnLst>
                          </p:cTn>
                        </p:par>
                      </p:childTnLst>
                    </p:cTn>
                  </p:par>
                  <p:par>
                    <p:cTn id="450" fill="hold">
                      <p:stCondLst>
                        <p:cond delay="indefinite"/>
                      </p:stCondLst>
                      <p:childTnLst>
                        <p:par>
                          <p:cTn id="451" fill="hold">
                            <p:stCondLst>
                              <p:cond delay="0"/>
                            </p:stCondLst>
                            <p:childTnLst>
                              <p:par>
                                <p:cTn id="452" presetID="22" presetClass="entr" presetSubtype="1" fill="hold" grpId="0" nodeType="clickEffect">
                                  <p:stCondLst>
                                    <p:cond delay="0"/>
                                  </p:stCondLst>
                                  <p:childTnLst>
                                    <p:set>
                                      <p:cBhvr>
                                        <p:cTn id="453" dur="1" fill="hold">
                                          <p:stCondLst>
                                            <p:cond delay="0"/>
                                          </p:stCondLst>
                                        </p:cTn>
                                        <p:tgtEl>
                                          <p:spTgt spid="560"/>
                                        </p:tgtEl>
                                        <p:attrNameLst>
                                          <p:attrName>style.visibility</p:attrName>
                                        </p:attrNameLst>
                                      </p:cBhvr>
                                      <p:to>
                                        <p:strVal val="visible"/>
                                      </p:to>
                                    </p:set>
                                    <p:animEffect transition="in" filter="wipe(up)">
                                      <p:cBhvr>
                                        <p:cTn id="454" dur="500"/>
                                        <p:tgtEl>
                                          <p:spTgt spid="560"/>
                                        </p:tgtEl>
                                      </p:cBhvr>
                                    </p:animEffect>
                                  </p:childTnLst>
                                </p:cTn>
                              </p:par>
                            </p:childTnLst>
                          </p:cTn>
                        </p:par>
                        <p:par>
                          <p:cTn id="455" fill="hold">
                            <p:stCondLst>
                              <p:cond delay="500"/>
                            </p:stCondLst>
                            <p:childTnLst>
                              <p:par>
                                <p:cTn id="456" presetID="35" presetClass="emph" presetSubtype="0" repeatCount="3000" fill="hold" grpId="1" nodeType="afterEffect">
                                  <p:stCondLst>
                                    <p:cond delay="0"/>
                                  </p:stCondLst>
                                  <p:childTnLst>
                                    <p:anim calcmode="discrete" valueType="str">
                                      <p:cBhvr>
                                        <p:cTn id="457" dur="500" fill="hold"/>
                                        <p:tgtEl>
                                          <p:spTgt spid="560"/>
                                        </p:tgtEl>
                                        <p:attrNameLst>
                                          <p:attrName>style.visibility</p:attrName>
                                        </p:attrNameLst>
                                      </p:cBhvr>
                                      <p:tavLst>
                                        <p:tav tm="0">
                                          <p:val>
                                            <p:strVal val="hidden"/>
                                          </p:val>
                                        </p:tav>
                                        <p:tav tm="50000">
                                          <p:val>
                                            <p:strVal val="visible"/>
                                          </p:val>
                                        </p:tav>
                                      </p:tavLst>
                                    </p:anim>
                                  </p:childTnLst>
                                </p:cTn>
                              </p:par>
                            </p:childTnLst>
                          </p:cTn>
                        </p:par>
                      </p:childTnLst>
                    </p:cTn>
                  </p:par>
                  <p:par>
                    <p:cTn id="458" fill="hold">
                      <p:stCondLst>
                        <p:cond delay="indefinite"/>
                      </p:stCondLst>
                      <p:childTnLst>
                        <p:par>
                          <p:cTn id="459" fill="hold">
                            <p:stCondLst>
                              <p:cond delay="0"/>
                            </p:stCondLst>
                            <p:childTnLst>
                              <p:par>
                                <p:cTn id="460" presetID="3" presetClass="entr" presetSubtype="10" fill="hold" grpId="0" nodeType="clickEffect">
                                  <p:stCondLst>
                                    <p:cond delay="0"/>
                                  </p:stCondLst>
                                  <p:childTnLst>
                                    <p:set>
                                      <p:cBhvr>
                                        <p:cTn id="461" dur="1" fill="hold">
                                          <p:stCondLst>
                                            <p:cond delay="0"/>
                                          </p:stCondLst>
                                        </p:cTn>
                                        <p:tgtEl>
                                          <p:spTgt spid="561"/>
                                        </p:tgtEl>
                                        <p:attrNameLst>
                                          <p:attrName>style.visibility</p:attrName>
                                        </p:attrNameLst>
                                      </p:cBhvr>
                                      <p:to>
                                        <p:strVal val="visible"/>
                                      </p:to>
                                    </p:set>
                                    <p:animEffect transition="in" filter="blinds(horizontal)">
                                      <p:cBhvr>
                                        <p:cTn id="462" dur="500"/>
                                        <p:tgtEl>
                                          <p:spTgt spid="561"/>
                                        </p:tgtEl>
                                      </p:cBhvr>
                                    </p:animEffect>
                                  </p:childTnLst>
                                </p:cTn>
                              </p:par>
                              <p:par>
                                <p:cTn id="463" presetID="10" presetClass="exit" presetSubtype="0" fill="hold" grpId="2" nodeType="withEffect">
                                  <p:stCondLst>
                                    <p:cond delay="0"/>
                                  </p:stCondLst>
                                  <p:childTnLst>
                                    <p:animEffect transition="out" filter="fade">
                                      <p:cBhvr>
                                        <p:cTn id="464" dur="2000"/>
                                        <p:tgtEl>
                                          <p:spTgt spid="560"/>
                                        </p:tgtEl>
                                      </p:cBhvr>
                                    </p:animEffect>
                                    <p:set>
                                      <p:cBhvr>
                                        <p:cTn id="465" dur="1" fill="hold">
                                          <p:stCondLst>
                                            <p:cond delay="1999"/>
                                          </p:stCondLst>
                                        </p:cTn>
                                        <p:tgtEl>
                                          <p:spTgt spid="560"/>
                                        </p:tgtEl>
                                        <p:attrNameLst>
                                          <p:attrName>style.visibility</p:attrName>
                                        </p:attrNameLst>
                                      </p:cBhvr>
                                      <p:to>
                                        <p:strVal val="hidden"/>
                                      </p:to>
                                    </p:set>
                                  </p:childTnLst>
                                </p:cTn>
                              </p:par>
                            </p:childTnLst>
                          </p:cTn>
                        </p:par>
                      </p:childTnLst>
                    </p:cTn>
                  </p:par>
                  <p:par>
                    <p:cTn id="466" fill="hold">
                      <p:stCondLst>
                        <p:cond delay="indefinite"/>
                      </p:stCondLst>
                      <p:childTnLst>
                        <p:par>
                          <p:cTn id="467" fill="hold">
                            <p:stCondLst>
                              <p:cond delay="0"/>
                            </p:stCondLst>
                            <p:childTnLst>
                              <p:par>
                                <p:cTn id="468" presetID="22" presetClass="entr" presetSubtype="1" fill="hold" grpId="0" nodeType="clickEffect">
                                  <p:stCondLst>
                                    <p:cond delay="0"/>
                                  </p:stCondLst>
                                  <p:childTnLst>
                                    <p:set>
                                      <p:cBhvr>
                                        <p:cTn id="469" dur="1" fill="hold">
                                          <p:stCondLst>
                                            <p:cond delay="0"/>
                                          </p:stCondLst>
                                        </p:cTn>
                                        <p:tgtEl>
                                          <p:spTgt spid="562"/>
                                        </p:tgtEl>
                                        <p:attrNameLst>
                                          <p:attrName>style.visibility</p:attrName>
                                        </p:attrNameLst>
                                      </p:cBhvr>
                                      <p:to>
                                        <p:strVal val="visible"/>
                                      </p:to>
                                    </p:set>
                                    <p:animEffect transition="in" filter="wipe(up)">
                                      <p:cBhvr>
                                        <p:cTn id="470" dur="500"/>
                                        <p:tgtEl>
                                          <p:spTgt spid="562"/>
                                        </p:tgtEl>
                                      </p:cBhvr>
                                    </p:animEffect>
                                  </p:childTnLst>
                                </p:cTn>
                              </p:par>
                            </p:childTnLst>
                          </p:cTn>
                        </p:par>
                        <p:par>
                          <p:cTn id="471" fill="hold">
                            <p:stCondLst>
                              <p:cond delay="500"/>
                            </p:stCondLst>
                            <p:childTnLst>
                              <p:par>
                                <p:cTn id="472" presetID="35" presetClass="emph" presetSubtype="0" repeatCount="3000" fill="hold" grpId="1" nodeType="afterEffect">
                                  <p:stCondLst>
                                    <p:cond delay="0"/>
                                  </p:stCondLst>
                                  <p:childTnLst>
                                    <p:anim calcmode="discrete" valueType="str">
                                      <p:cBhvr>
                                        <p:cTn id="473" dur="500" fill="hold"/>
                                        <p:tgtEl>
                                          <p:spTgt spid="562"/>
                                        </p:tgtEl>
                                        <p:attrNameLst>
                                          <p:attrName>style.visibility</p:attrName>
                                        </p:attrNameLst>
                                      </p:cBhvr>
                                      <p:tavLst>
                                        <p:tav tm="0">
                                          <p:val>
                                            <p:strVal val="hidden"/>
                                          </p:val>
                                        </p:tav>
                                        <p:tav tm="50000">
                                          <p:val>
                                            <p:strVal val="visible"/>
                                          </p:val>
                                        </p:tav>
                                      </p:tavLst>
                                    </p:anim>
                                  </p:childTnLst>
                                </p:cTn>
                              </p:par>
                            </p:childTnLst>
                          </p:cTn>
                        </p:par>
                      </p:childTnLst>
                    </p:cTn>
                  </p:par>
                  <p:par>
                    <p:cTn id="474" fill="hold">
                      <p:stCondLst>
                        <p:cond delay="indefinite"/>
                      </p:stCondLst>
                      <p:childTnLst>
                        <p:par>
                          <p:cTn id="475" fill="hold">
                            <p:stCondLst>
                              <p:cond delay="0"/>
                            </p:stCondLst>
                            <p:childTnLst>
                              <p:par>
                                <p:cTn id="476" presetID="3" presetClass="entr" presetSubtype="10" fill="hold" grpId="0" nodeType="clickEffect">
                                  <p:stCondLst>
                                    <p:cond delay="0"/>
                                  </p:stCondLst>
                                  <p:childTnLst>
                                    <p:set>
                                      <p:cBhvr>
                                        <p:cTn id="477" dur="1" fill="hold">
                                          <p:stCondLst>
                                            <p:cond delay="0"/>
                                          </p:stCondLst>
                                        </p:cTn>
                                        <p:tgtEl>
                                          <p:spTgt spid="563"/>
                                        </p:tgtEl>
                                        <p:attrNameLst>
                                          <p:attrName>style.visibility</p:attrName>
                                        </p:attrNameLst>
                                      </p:cBhvr>
                                      <p:to>
                                        <p:strVal val="visible"/>
                                      </p:to>
                                    </p:set>
                                    <p:animEffect transition="in" filter="blinds(horizontal)">
                                      <p:cBhvr>
                                        <p:cTn id="478" dur="500"/>
                                        <p:tgtEl>
                                          <p:spTgt spid="563"/>
                                        </p:tgtEl>
                                      </p:cBhvr>
                                    </p:animEffect>
                                  </p:childTnLst>
                                </p:cTn>
                              </p:par>
                              <p:par>
                                <p:cTn id="479" presetID="10" presetClass="exit" presetSubtype="0" fill="hold" grpId="2" nodeType="withEffect">
                                  <p:stCondLst>
                                    <p:cond delay="0"/>
                                  </p:stCondLst>
                                  <p:childTnLst>
                                    <p:animEffect transition="out" filter="fade">
                                      <p:cBhvr>
                                        <p:cTn id="480" dur="2000"/>
                                        <p:tgtEl>
                                          <p:spTgt spid="562"/>
                                        </p:tgtEl>
                                      </p:cBhvr>
                                    </p:animEffect>
                                    <p:set>
                                      <p:cBhvr>
                                        <p:cTn id="481" dur="1" fill="hold">
                                          <p:stCondLst>
                                            <p:cond delay="1999"/>
                                          </p:stCondLst>
                                        </p:cTn>
                                        <p:tgtEl>
                                          <p:spTgt spid="562"/>
                                        </p:tgtEl>
                                        <p:attrNameLst>
                                          <p:attrName>style.visibility</p:attrName>
                                        </p:attrNameLst>
                                      </p:cBhvr>
                                      <p:to>
                                        <p:strVal val="hidden"/>
                                      </p:to>
                                    </p:set>
                                  </p:childTnLst>
                                </p:cTn>
                              </p:par>
                            </p:childTnLst>
                          </p:cTn>
                        </p:par>
                      </p:childTnLst>
                    </p:cTn>
                  </p:par>
                  <p:par>
                    <p:cTn id="482" fill="hold">
                      <p:stCondLst>
                        <p:cond delay="indefinite"/>
                      </p:stCondLst>
                      <p:childTnLst>
                        <p:par>
                          <p:cTn id="483" fill="hold">
                            <p:stCondLst>
                              <p:cond delay="0"/>
                            </p:stCondLst>
                            <p:childTnLst>
                              <p:par>
                                <p:cTn id="484" presetID="22" presetClass="entr" presetSubtype="1" fill="hold" grpId="0" nodeType="clickEffect">
                                  <p:stCondLst>
                                    <p:cond delay="0"/>
                                  </p:stCondLst>
                                  <p:childTnLst>
                                    <p:set>
                                      <p:cBhvr>
                                        <p:cTn id="485" dur="1" fill="hold">
                                          <p:stCondLst>
                                            <p:cond delay="0"/>
                                          </p:stCondLst>
                                        </p:cTn>
                                        <p:tgtEl>
                                          <p:spTgt spid="564"/>
                                        </p:tgtEl>
                                        <p:attrNameLst>
                                          <p:attrName>style.visibility</p:attrName>
                                        </p:attrNameLst>
                                      </p:cBhvr>
                                      <p:to>
                                        <p:strVal val="visible"/>
                                      </p:to>
                                    </p:set>
                                    <p:animEffect transition="in" filter="wipe(up)">
                                      <p:cBhvr>
                                        <p:cTn id="486" dur="500"/>
                                        <p:tgtEl>
                                          <p:spTgt spid="564"/>
                                        </p:tgtEl>
                                      </p:cBhvr>
                                    </p:animEffect>
                                  </p:childTnLst>
                                </p:cTn>
                              </p:par>
                              <p:par>
                                <p:cTn id="487" presetID="22" presetClass="entr" presetSubtype="1" fill="hold" grpId="0" nodeType="withEffect">
                                  <p:stCondLst>
                                    <p:cond delay="0"/>
                                  </p:stCondLst>
                                  <p:childTnLst>
                                    <p:set>
                                      <p:cBhvr>
                                        <p:cTn id="488" dur="1" fill="hold">
                                          <p:stCondLst>
                                            <p:cond delay="0"/>
                                          </p:stCondLst>
                                        </p:cTn>
                                        <p:tgtEl>
                                          <p:spTgt spid="565"/>
                                        </p:tgtEl>
                                        <p:attrNameLst>
                                          <p:attrName>style.visibility</p:attrName>
                                        </p:attrNameLst>
                                      </p:cBhvr>
                                      <p:to>
                                        <p:strVal val="visible"/>
                                      </p:to>
                                    </p:set>
                                    <p:animEffect transition="in" filter="wipe(up)">
                                      <p:cBhvr>
                                        <p:cTn id="489" dur="500"/>
                                        <p:tgtEl>
                                          <p:spTgt spid="565"/>
                                        </p:tgtEl>
                                      </p:cBhvr>
                                    </p:animEffect>
                                  </p:childTnLst>
                                </p:cTn>
                              </p:par>
                            </p:childTnLst>
                          </p:cTn>
                        </p:par>
                        <p:par>
                          <p:cTn id="490" fill="hold">
                            <p:stCondLst>
                              <p:cond delay="500"/>
                            </p:stCondLst>
                            <p:childTnLst>
                              <p:par>
                                <p:cTn id="491" presetID="35" presetClass="emph" presetSubtype="0" repeatCount="3000" fill="hold" grpId="1" nodeType="afterEffect">
                                  <p:stCondLst>
                                    <p:cond delay="0"/>
                                  </p:stCondLst>
                                  <p:childTnLst>
                                    <p:anim calcmode="discrete" valueType="str">
                                      <p:cBhvr>
                                        <p:cTn id="492" dur="500" fill="hold"/>
                                        <p:tgtEl>
                                          <p:spTgt spid="564"/>
                                        </p:tgtEl>
                                        <p:attrNameLst>
                                          <p:attrName>style.visibility</p:attrName>
                                        </p:attrNameLst>
                                      </p:cBhvr>
                                      <p:tavLst>
                                        <p:tav tm="0">
                                          <p:val>
                                            <p:strVal val="hidden"/>
                                          </p:val>
                                        </p:tav>
                                        <p:tav tm="50000">
                                          <p:val>
                                            <p:strVal val="visible"/>
                                          </p:val>
                                        </p:tav>
                                      </p:tavLst>
                                    </p:anim>
                                  </p:childTnLst>
                                </p:cTn>
                              </p:par>
                              <p:par>
                                <p:cTn id="493" presetID="35" presetClass="emph" presetSubtype="0" repeatCount="3000" fill="hold" nodeType="withEffect">
                                  <p:stCondLst>
                                    <p:cond delay="0"/>
                                  </p:stCondLst>
                                  <p:childTnLst>
                                    <p:anim calcmode="discrete" valueType="str">
                                      <p:cBhvr>
                                        <p:cTn id="494" dur="500" fill="hold"/>
                                        <p:tgtEl>
                                          <p:spTgt spid="565"/>
                                        </p:tgtEl>
                                        <p:attrNameLst>
                                          <p:attrName>style.visibility</p:attrName>
                                        </p:attrNameLst>
                                      </p:cBhvr>
                                      <p:tavLst>
                                        <p:tav tm="0">
                                          <p:val>
                                            <p:strVal val="hidden"/>
                                          </p:val>
                                        </p:tav>
                                        <p:tav tm="50000">
                                          <p:val>
                                            <p:strVal val="visible"/>
                                          </p:val>
                                        </p:tav>
                                      </p:tavLst>
                                    </p:anim>
                                  </p:childTnLst>
                                </p:cTn>
                              </p:par>
                            </p:childTnLst>
                          </p:cTn>
                        </p:par>
                      </p:childTnLst>
                    </p:cTn>
                  </p:par>
                  <p:par>
                    <p:cTn id="495" fill="hold">
                      <p:stCondLst>
                        <p:cond delay="indefinite"/>
                      </p:stCondLst>
                      <p:childTnLst>
                        <p:par>
                          <p:cTn id="496" fill="hold">
                            <p:stCondLst>
                              <p:cond delay="0"/>
                            </p:stCondLst>
                            <p:childTnLst>
                              <p:par>
                                <p:cTn id="497" presetID="3" presetClass="entr" presetSubtype="10" fill="hold" grpId="0" nodeType="clickEffect">
                                  <p:stCondLst>
                                    <p:cond delay="0"/>
                                  </p:stCondLst>
                                  <p:childTnLst>
                                    <p:set>
                                      <p:cBhvr>
                                        <p:cTn id="498" dur="1" fill="hold">
                                          <p:stCondLst>
                                            <p:cond delay="0"/>
                                          </p:stCondLst>
                                        </p:cTn>
                                        <p:tgtEl>
                                          <p:spTgt spid="566"/>
                                        </p:tgtEl>
                                        <p:attrNameLst>
                                          <p:attrName>style.visibility</p:attrName>
                                        </p:attrNameLst>
                                      </p:cBhvr>
                                      <p:to>
                                        <p:strVal val="visible"/>
                                      </p:to>
                                    </p:set>
                                    <p:animEffect transition="in" filter="blinds(horizontal)">
                                      <p:cBhvr>
                                        <p:cTn id="499" dur="500"/>
                                        <p:tgtEl>
                                          <p:spTgt spid="566"/>
                                        </p:tgtEl>
                                      </p:cBhvr>
                                    </p:animEffect>
                                  </p:childTnLst>
                                </p:cTn>
                              </p:par>
                              <p:par>
                                <p:cTn id="500" presetID="10" presetClass="exit" presetSubtype="0" fill="hold" grpId="2" nodeType="withEffect">
                                  <p:stCondLst>
                                    <p:cond delay="0"/>
                                  </p:stCondLst>
                                  <p:childTnLst>
                                    <p:animEffect transition="out" filter="fade">
                                      <p:cBhvr>
                                        <p:cTn id="501" dur="2000"/>
                                        <p:tgtEl>
                                          <p:spTgt spid="564"/>
                                        </p:tgtEl>
                                      </p:cBhvr>
                                    </p:animEffect>
                                    <p:set>
                                      <p:cBhvr>
                                        <p:cTn id="502" dur="1" fill="hold">
                                          <p:stCondLst>
                                            <p:cond delay="1999"/>
                                          </p:stCondLst>
                                        </p:cTn>
                                        <p:tgtEl>
                                          <p:spTgt spid="564"/>
                                        </p:tgtEl>
                                        <p:attrNameLst>
                                          <p:attrName>style.visibility</p:attrName>
                                        </p:attrNameLst>
                                      </p:cBhvr>
                                      <p:to>
                                        <p:strVal val="hidden"/>
                                      </p:to>
                                    </p:set>
                                  </p:childTnLst>
                                </p:cTn>
                              </p:par>
                              <p:par>
                                <p:cTn id="503" presetID="10" presetClass="exit" presetSubtype="0" fill="hold" grpId="1" nodeType="withEffect">
                                  <p:stCondLst>
                                    <p:cond delay="0"/>
                                  </p:stCondLst>
                                  <p:childTnLst>
                                    <p:animEffect transition="out" filter="fade">
                                      <p:cBhvr>
                                        <p:cTn id="504" dur="2000"/>
                                        <p:tgtEl>
                                          <p:spTgt spid="565"/>
                                        </p:tgtEl>
                                      </p:cBhvr>
                                    </p:animEffect>
                                    <p:set>
                                      <p:cBhvr>
                                        <p:cTn id="505" dur="1" fill="hold">
                                          <p:stCondLst>
                                            <p:cond delay="1999"/>
                                          </p:stCondLst>
                                        </p:cTn>
                                        <p:tgtEl>
                                          <p:spTgt spid="565"/>
                                        </p:tgtEl>
                                        <p:attrNameLst>
                                          <p:attrName>style.visibility</p:attrName>
                                        </p:attrNameLst>
                                      </p:cBhvr>
                                      <p:to>
                                        <p:strVal val="hidden"/>
                                      </p:to>
                                    </p:set>
                                  </p:childTnLst>
                                </p:cTn>
                              </p:par>
                            </p:childTnLst>
                          </p:cTn>
                        </p:par>
                      </p:childTnLst>
                    </p:cTn>
                  </p:par>
                  <p:par>
                    <p:cTn id="506" fill="hold">
                      <p:stCondLst>
                        <p:cond delay="indefinite"/>
                      </p:stCondLst>
                      <p:childTnLst>
                        <p:par>
                          <p:cTn id="507" fill="hold">
                            <p:stCondLst>
                              <p:cond delay="0"/>
                            </p:stCondLst>
                            <p:childTnLst>
                              <p:par>
                                <p:cTn id="508" presetID="22" presetClass="entr" presetSubtype="1" fill="hold" grpId="0" nodeType="clickEffect">
                                  <p:stCondLst>
                                    <p:cond delay="0"/>
                                  </p:stCondLst>
                                  <p:childTnLst>
                                    <p:set>
                                      <p:cBhvr>
                                        <p:cTn id="509" dur="1" fill="hold">
                                          <p:stCondLst>
                                            <p:cond delay="0"/>
                                          </p:stCondLst>
                                        </p:cTn>
                                        <p:tgtEl>
                                          <p:spTgt spid="567"/>
                                        </p:tgtEl>
                                        <p:attrNameLst>
                                          <p:attrName>style.visibility</p:attrName>
                                        </p:attrNameLst>
                                      </p:cBhvr>
                                      <p:to>
                                        <p:strVal val="visible"/>
                                      </p:to>
                                    </p:set>
                                    <p:animEffect transition="in" filter="wipe(up)">
                                      <p:cBhvr>
                                        <p:cTn id="510" dur="500"/>
                                        <p:tgtEl>
                                          <p:spTgt spid="567"/>
                                        </p:tgtEl>
                                      </p:cBhvr>
                                    </p:animEffect>
                                  </p:childTnLst>
                                </p:cTn>
                              </p:par>
                            </p:childTnLst>
                          </p:cTn>
                        </p:par>
                        <p:par>
                          <p:cTn id="511" fill="hold">
                            <p:stCondLst>
                              <p:cond delay="500"/>
                            </p:stCondLst>
                            <p:childTnLst>
                              <p:par>
                                <p:cTn id="512" presetID="35" presetClass="emph" presetSubtype="0" repeatCount="3000" fill="hold" grpId="1" nodeType="afterEffect">
                                  <p:stCondLst>
                                    <p:cond delay="0"/>
                                  </p:stCondLst>
                                  <p:childTnLst>
                                    <p:anim calcmode="discrete" valueType="str">
                                      <p:cBhvr>
                                        <p:cTn id="513" dur="500" fill="hold"/>
                                        <p:tgtEl>
                                          <p:spTgt spid="567"/>
                                        </p:tgtEl>
                                        <p:attrNameLst>
                                          <p:attrName>style.visibility</p:attrName>
                                        </p:attrNameLst>
                                      </p:cBhvr>
                                      <p:tavLst>
                                        <p:tav tm="0">
                                          <p:val>
                                            <p:strVal val="hidden"/>
                                          </p:val>
                                        </p:tav>
                                        <p:tav tm="50000">
                                          <p:val>
                                            <p:strVal val="visible"/>
                                          </p:val>
                                        </p:tav>
                                      </p:tavLst>
                                    </p:anim>
                                  </p:childTnLst>
                                </p:cTn>
                              </p:par>
                            </p:childTnLst>
                          </p:cTn>
                        </p:par>
                      </p:childTnLst>
                    </p:cTn>
                  </p:par>
                  <p:par>
                    <p:cTn id="514" fill="hold">
                      <p:stCondLst>
                        <p:cond delay="indefinite"/>
                      </p:stCondLst>
                      <p:childTnLst>
                        <p:par>
                          <p:cTn id="515" fill="hold">
                            <p:stCondLst>
                              <p:cond delay="0"/>
                            </p:stCondLst>
                            <p:childTnLst>
                              <p:par>
                                <p:cTn id="516" presetID="3" presetClass="entr" presetSubtype="10" fill="hold" grpId="0" nodeType="clickEffect">
                                  <p:stCondLst>
                                    <p:cond delay="0"/>
                                  </p:stCondLst>
                                  <p:childTnLst>
                                    <p:set>
                                      <p:cBhvr>
                                        <p:cTn id="517" dur="1" fill="hold">
                                          <p:stCondLst>
                                            <p:cond delay="0"/>
                                          </p:stCondLst>
                                        </p:cTn>
                                        <p:tgtEl>
                                          <p:spTgt spid="568"/>
                                        </p:tgtEl>
                                        <p:attrNameLst>
                                          <p:attrName>style.visibility</p:attrName>
                                        </p:attrNameLst>
                                      </p:cBhvr>
                                      <p:to>
                                        <p:strVal val="visible"/>
                                      </p:to>
                                    </p:set>
                                    <p:animEffect transition="in" filter="blinds(horizontal)">
                                      <p:cBhvr>
                                        <p:cTn id="518" dur="500"/>
                                        <p:tgtEl>
                                          <p:spTgt spid="568"/>
                                        </p:tgtEl>
                                      </p:cBhvr>
                                    </p:animEffect>
                                  </p:childTnLst>
                                </p:cTn>
                              </p:par>
                              <p:par>
                                <p:cTn id="519" presetID="10" presetClass="exit" presetSubtype="0" fill="hold" grpId="2" nodeType="withEffect">
                                  <p:stCondLst>
                                    <p:cond delay="0"/>
                                  </p:stCondLst>
                                  <p:childTnLst>
                                    <p:animEffect transition="out" filter="fade">
                                      <p:cBhvr>
                                        <p:cTn id="520" dur="2000"/>
                                        <p:tgtEl>
                                          <p:spTgt spid="567"/>
                                        </p:tgtEl>
                                      </p:cBhvr>
                                    </p:animEffect>
                                    <p:set>
                                      <p:cBhvr>
                                        <p:cTn id="521" dur="1" fill="hold">
                                          <p:stCondLst>
                                            <p:cond delay="1999"/>
                                          </p:stCondLst>
                                        </p:cTn>
                                        <p:tgtEl>
                                          <p:spTgt spid="567"/>
                                        </p:tgtEl>
                                        <p:attrNameLst>
                                          <p:attrName>style.visibility</p:attrName>
                                        </p:attrNameLst>
                                      </p:cBhvr>
                                      <p:to>
                                        <p:strVal val="hidden"/>
                                      </p:to>
                                    </p:set>
                                  </p:childTnLst>
                                </p:cTn>
                              </p:par>
                            </p:childTnLst>
                          </p:cTn>
                        </p:par>
                      </p:childTnLst>
                    </p:cTn>
                  </p:par>
                  <p:par>
                    <p:cTn id="522" fill="hold">
                      <p:stCondLst>
                        <p:cond delay="indefinite"/>
                      </p:stCondLst>
                      <p:childTnLst>
                        <p:par>
                          <p:cTn id="523" fill="hold">
                            <p:stCondLst>
                              <p:cond delay="0"/>
                            </p:stCondLst>
                            <p:childTnLst>
                              <p:par>
                                <p:cTn id="524" presetID="22" presetClass="entr" presetSubtype="1" fill="hold" grpId="0" nodeType="clickEffect">
                                  <p:stCondLst>
                                    <p:cond delay="0"/>
                                  </p:stCondLst>
                                  <p:childTnLst>
                                    <p:set>
                                      <p:cBhvr>
                                        <p:cTn id="525" dur="1" fill="hold">
                                          <p:stCondLst>
                                            <p:cond delay="0"/>
                                          </p:stCondLst>
                                        </p:cTn>
                                        <p:tgtEl>
                                          <p:spTgt spid="569"/>
                                        </p:tgtEl>
                                        <p:attrNameLst>
                                          <p:attrName>style.visibility</p:attrName>
                                        </p:attrNameLst>
                                      </p:cBhvr>
                                      <p:to>
                                        <p:strVal val="visible"/>
                                      </p:to>
                                    </p:set>
                                    <p:animEffect transition="in" filter="wipe(up)">
                                      <p:cBhvr>
                                        <p:cTn id="526" dur="500"/>
                                        <p:tgtEl>
                                          <p:spTgt spid="569"/>
                                        </p:tgtEl>
                                      </p:cBhvr>
                                    </p:animEffect>
                                  </p:childTnLst>
                                </p:cTn>
                              </p:par>
                              <p:par>
                                <p:cTn id="527" presetID="22" presetClass="entr" presetSubtype="1" fill="hold" grpId="0" nodeType="withEffect">
                                  <p:stCondLst>
                                    <p:cond delay="0"/>
                                  </p:stCondLst>
                                  <p:childTnLst>
                                    <p:set>
                                      <p:cBhvr>
                                        <p:cTn id="528" dur="1" fill="hold">
                                          <p:stCondLst>
                                            <p:cond delay="0"/>
                                          </p:stCondLst>
                                        </p:cTn>
                                        <p:tgtEl>
                                          <p:spTgt spid="570"/>
                                        </p:tgtEl>
                                        <p:attrNameLst>
                                          <p:attrName>style.visibility</p:attrName>
                                        </p:attrNameLst>
                                      </p:cBhvr>
                                      <p:to>
                                        <p:strVal val="visible"/>
                                      </p:to>
                                    </p:set>
                                    <p:animEffect transition="in" filter="wipe(up)">
                                      <p:cBhvr>
                                        <p:cTn id="529" dur="500"/>
                                        <p:tgtEl>
                                          <p:spTgt spid="570"/>
                                        </p:tgtEl>
                                      </p:cBhvr>
                                    </p:animEffect>
                                  </p:childTnLst>
                                </p:cTn>
                              </p:par>
                            </p:childTnLst>
                          </p:cTn>
                        </p:par>
                        <p:par>
                          <p:cTn id="530" fill="hold">
                            <p:stCondLst>
                              <p:cond delay="500"/>
                            </p:stCondLst>
                            <p:childTnLst>
                              <p:par>
                                <p:cTn id="531" presetID="35" presetClass="emph" presetSubtype="0" repeatCount="3000" fill="hold" grpId="1" nodeType="afterEffect">
                                  <p:stCondLst>
                                    <p:cond delay="0"/>
                                  </p:stCondLst>
                                  <p:childTnLst>
                                    <p:anim calcmode="discrete" valueType="str">
                                      <p:cBhvr>
                                        <p:cTn id="532" dur="500" fill="hold"/>
                                        <p:tgtEl>
                                          <p:spTgt spid="569"/>
                                        </p:tgtEl>
                                        <p:attrNameLst>
                                          <p:attrName>style.visibility</p:attrName>
                                        </p:attrNameLst>
                                      </p:cBhvr>
                                      <p:tavLst>
                                        <p:tav tm="0">
                                          <p:val>
                                            <p:strVal val="hidden"/>
                                          </p:val>
                                        </p:tav>
                                        <p:tav tm="50000">
                                          <p:val>
                                            <p:strVal val="visible"/>
                                          </p:val>
                                        </p:tav>
                                      </p:tavLst>
                                    </p:anim>
                                  </p:childTnLst>
                                </p:cTn>
                              </p:par>
                              <p:par>
                                <p:cTn id="533" presetID="35" presetClass="emph" presetSubtype="0" repeatCount="3000" fill="hold" nodeType="withEffect">
                                  <p:stCondLst>
                                    <p:cond delay="0"/>
                                  </p:stCondLst>
                                  <p:childTnLst>
                                    <p:anim calcmode="discrete" valueType="str">
                                      <p:cBhvr>
                                        <p:cTn id="534" dur="500" fill="hold"/>
                                        <p:tgtEl>
                                          <p:spTgt spid="570"/>
                                        </p:tgtEl>
                                        <p:attrNameLst>
                                          <p:attrName>style.visibility</p:attrName>
                                        </p:attrNameLst>
                                      </p:cBhvr>
                                      <p:tavLst>
                                        <p:tav tm="0">
                                          <p:val>
                                            <p:strVal val="hidden"/>
                                          </p:val>
                                        </p:tav>
                                        <p:tav tm="50000">
                                          <p:val>
                                            <p:strVal val="visible"/>
                                          </p:val>
                                        </p:tav>
                                      </p:tavLst>
                                    </p:anim>
                                  </p:childTnLst>
                                </p:cTn>
                              </p:par>
                            </p:childTnLst>
                          </p:cTn>
                        </p:par>
                      </p:childTnLst>
                    </p:cTn>
                  </p:par>
                  <p:par>
                    <p:cTn id="535" fill="hold">
                      <p:stCondLst>
                        <p:cond delay="indefinite"/>
                      </p:stCondLst>
                      <p:childTnLst>
                        <p:par>
                          <p:cTn id="536" fill="hold">
                            <p:stCondLst>
                              <p:cond delay="0"/>
                            </p:stCondLst>
                            <p:childTnLst>
                              <p:par>
                                <p:cTn id="537" presetID="3" presetClass="entr" presetSubtype="10" fill="hold" grpId="0" nodeType="clickEffect">
                                  <p:stCondLst>
                                    <p:cond delay="0"/>
                                  </p:stCondLst>
                                  <p:childTnLst>
                                    <p:set>
                                      <p:cBhvr>
                                        <p:cTn id="538" dur="1" fill="hold">
                                          <p:stCondLst>
                                            <p:cond delay="0"/>
                                          </p:stCondLst>
                                        </p:cTn>
                                        <p:tgtEl>
                                          <p:spTgt spid="571"/>
                                        </p:tgtEl>
                                        <p:attrNameLst>
                                          <p:attrName>style.visibility</p:attrName>
                                        </p:attrNameLst>
                                      </p:cBhvr>
                                      <p:to>
                                        <p:strVal val="visible"/>
                                      </p:to>
                                    </p:set>
                                    <p:animEffect transition="in" filter="blinds(horizontal)">
                                      <p:cBhvr>
                                        <p:cTn id="539" dur="500"/>
                                        <p:tgtEl>
                                          <p:spTgt spid="571"/>
                                        </p:tgtEl>
                                      </p:cBhvr>
                                    </p:animEffect>
                                  </p:childTnLst>
                                </p:cTn>
                              </p:par>
                              <p:par>
                                <p:cTn id="540" presetID="10" presetClass="exit" presetSubtype="0" fill="hold" grpId="2" nodeType="withEffect">
                                  <p:stCondLst>
                                    <p:cond delay="0"/>
                                  </p:stCondLst>
                                  <p:childTnLst>
                                    <p:animEffect transition="out" filter="fade">
                                      <p:cBhvr>
                                        <p:cTn id="541" dur="2000"/>
                                        <p:tgtEl>
                                          <p:spTgt spid="569"/>
                                        </p:tgtEl>
                                      </p:cBhvr>
                                    </p:animEffect>
                                    <p:set>
                                      <p:cBhvr>
                                        <p:cTn id="542" dur="1" fill="hold">
                                          <p:stCondLst>
                                            <p:cond delay="1999"/>
                                          </p:stCondLst>
                                        </p:cTn>
                                        <p:tgtEl>
                                          <p:spTgt spid="569"/>
                                        </p:tgtEl>
                                        <p:attrNameLst>
                                          <p:attrName>style.visibility</p:attrName>
                                        </p:attrNameLst>
                                      </p:cBhvr>
                                      <p:to>
                                        <p:strVal val="hidden"/>
                                      </p:to>
                                    </p:set>
                                  </p:childTnLst>
                                </p:cTn>
                              </p:par>
                              <p:par>
                                <p:cTn id="543" presetID="10" presetClass="exit" presetSubtype="0" fill="hold" grpId="1" nodeType="withEffect">
                                  <p:stCondLst>
                                    <p:cond delay="0"/>
                                  </p:stCondLst>
                                  <p:childTnLst>
                                    <p:animEffect transition="out" filter="fade">
                                      <p:cBhvr>
                                        <p:cTn id="544" dur="2000"/>
                                        <p:tgtEl>
                                          <p:spTgt spid="570"/>
                                        </p:tgtEl>
                                      </p:cBhvr>
                                    </p:animEffect>
                                    <p:set>
                                      <p:cBhvr>
                                        <p:cTn id="545" dur="1" fill="hold">
                                          <p:stCondLst>
                                            <p:cond delay="1999"/>
                                          </p:stCondLst>
                                        </p:cTn>
                                        <p:tgtEl>
                                          <p:spTgt spid="570"/>
                                        </p:tgtEl>
                                        <p:attrNameLst>
                                          <p:attrName>style.visibility</p:attrName>
                                        </p:attrNameLst>
                                      </p:cBhvr>
                                      <p:to>
                                        <p:strVal val="hidden"/>
                                      </p:to>
                                    </p:set>
                                  </p:childTnLst>
                                </p:cTn>
                              </p:par>
                            </p:childTnLst>
                          </p:cTn>
                        </p:par>
                      </p:childTnLst>
                    </p:cTn>
                  </p:par>
                  <p:par>
                    <p:cTn id="546" fill="hold">
                      <p:stCondLst>
                        <p:cond delay="indefinite"/>
                      </p:stCondLst>
                      <p:childTnLst>
                        <p:par>
                          <p:cTn id="547" fill="hold">
                            <p:stCondLst>
                              <p:cond delay="0"/>
                            </p:stCondLst>
                            <p:childTnLst>
                              <p:par>
                                <p:cTn id="548" presetID="22" presetClass="entr" presetSubtype="1" fill="hold" grpId="0" nodeType="clickEffect">
                                  <p:stCondLst>
                                    <p:cond delay="0"/>
                                  </p:stCondLst>
                                  <p:childTnLst>
                                    <p:set>
                                      <p:cBhvr>
                                        <p:cTn id="549" dur="1" fill="hold">
                                          <p:stCondLst>
                                            <p:cond delay="0"/>
                                          </p:stCondLst>
                                        </p:cTn>
                                        <p:tgtEl>
                                          <p:spTgt spid="572"/>
                                        </p:tgtEl>
                                        <p:attrNameLst>
                                          <p:attrName>style.visibility</p:attrName>
                                        </p:attrNameLst>
                                      </p:cBhvr>
                                      <p:to>
                                        <p:strVal val="visible"/>
                                      </p:to>
                                    </p:set>
                                    <p:animEffect transition="in" filter="wipe(up)">
                                      <p:cBhvr>
                                        <p:cTn id="550" dur="500"/>
                                        <p:tgtEl>
                                          <p:spTgt spid="572"/>
                                        </p:tgtEl>
                                      </p:cBhvr>
                                    </p:animEffect>
                                  </p:childTnLst>
                                </p:cTn>
                              </p:par>
                            </p:childTnLst>
                          </p:cTn>
                        </p:par>
                        <p:par>
                          <p:cTn id="551" fill="hold">
                            <p:stCondLst>
                              <p:cond delay="500"/>
                            </p:stCondLst>
                            <p:childTnLst>
                              <p:par>
                                <p:cTn id="552" presetID="35" presetClass="emph" presetSubtype="0" repeatCount="3000" fill="hold" grpId="1" nodeType="afterEffect">
                                  <p:stCondLst>
                                    <p:cond delay="0"/>
                                  </p:stCondLst>
                                  <p:childTnLst>
                                    <p:anim calcmode="discrete" valueType="str">
                                      <p:cBhvr>
                                        <p:cTn id="553" dur="500" fill="hold"/>
                                        <p:tgtEl>
                                          <p:spTgt spid="572"/>
                                        </p:tgtEl>
                                        <p:attrNameLst>
                                          <p:attrName>style.visibility</p:attrName>
                                        </p:attrNameLst>
                                      </p:cBhvr>
                                      <p:tavLst>
                                        <p:tav tm="0">
                                          <p:val>
                                            <p:strVal val="hidden"/>
                                          </p:val>
                                        </p:tav>
                                        <p:tav tm="50000">
                                          <p:val>
                                            <p:strVal val="visible"/>
                                          </p:val>
                                        </p:tav>
                                      </p:tavLst>
                                    </p:anim>
                                  </p:childTnLst>
                                </p:cTn>
                              </p:par>
                            </p:childTnLst>
                          </p:cTn>
                        </p:par>
                      </p:childTnLst>
                    </p:cTn>
                  </p:par>
                  <p:par>
                    <p:cTn id="554" fill="hold">
                      <p:stCondLst>
                        <p:cond delay="indefinite"/>
                      </p:stCondLst>
                      <p:childTnLst>
                        <p:par>
                          <p:cTn id="555" fill="hold">
                            <p:stCondLst>
                              <p:cond delay="0"/>
                            </p:stCondLst>
                            <p:childTnLst>
                              <p:par>
                                <p:cTn id="556" presetID="3" presetClass="entr" presetSubtype="10" fill="hold" grpId="0" nodeType="clickEffect">
                                  <p:stCondLst>
                                    <p:cond delay="0"/>
                                  </p:stCondLst>
                                  <p:childTnLst>
                                    <p:set>
                                      <p:cBhvr>
                                        <p:cTn id="557" dur="1" fill="hold">
                                          <p:stCondLst>
                                            <p:cond delay="0"/>
                                          </p:stCondLst>
                                        </p:cTn>
                                        <p:tgtEl>
                                          <p:spTgt spid="573"/>
                                        </p:tgtEl>
                                        <p:attrNameLst>
                                          <p:attrName>style.visibility</p:attrName>
                                        </p:attrNameLst>
                                      </p:cBhvr>
                                      <p:to>
                                        <p:strVal val="visible"/>
                                      </p:to>
                                    </p:set>
                                    <p:animEffect transition="in" filter="blinds(horizontal)">
                                      <p:cBhvr>
                                        <p:cTn id="558" dur="500"/>
                                        <p:tgtEl>
                                          <p:spTgt spid="573"/>
                                        </p:tgtEl>
                                      </p:cBhvr>
                                    </p:animEffect>
                                  </p:childTnLst>
                                </p:cTn>
                              </p:par>
                              <p:par>
                                <p:cTn id="559" presetID="10" presetClass="exit" presetSubtype="0" fill="hold" grpId="2" nodeType="withEffect">
                                  <p:stCondLst>
                                    <p:cond delay="0"/>
                                  </p:stCondLst>
                                  <p:childTnLst>
                                    <p:animEffect transition="out" filter="fade">
                                      <p:cBhvr>
                                        <p:cTn id="560" dur="2000"/>
                                        <p:tgtEl>
                                          <p:spTgt spid="572"/>
                                        </p:tgtEl>
                                      </p:cBhvr>
                                    </p:animEffect>
                                    <p:set>
                                      <p:cBhvr>
                                        <p:cTn id="561" dur="1" fill="hold">
                                          <p:stCondLst>
                                            <p:cond delay="1999"/>
                                          </p:stCondLst>
                                        </p:cTn>
                                        <p:tgtEl>
                                          <p:spTgt spid="572"/>
                                        </p:tgtEl>
                                        <p:attrNameLst>
                                          <p:attrName>style.visibility</p:attrName>
                                        </p:attrNameLst>
                                      </p:cBhvr>
                                      <p:to>
                                        <p:strVal val="hidden"/>
                                      </p:to>
                                    </p:set>
                                  </p:childTnLst>
                                </p:cTn>
                              </p:par>
                            </p:childTnLst>
                          </p:cTn>
                        </p:par>
                      </p:childTnLst>
                    </p:cTn>
                  </p:par>
                  <p:par>
                    <p:cTn id="562" fill="hold">
                      <p:stCondLst>
                        <p:cond delay="indefinite"/>
                      </p:stCondLst>
                      <p:childTnLst>
                        <p:par>
                          <p:cTn id="563" fill="hold">
                            <p:stCondLst>
                              <p:cond delay="0"/>
                            </p:stCondLst>
                            <p:childTnLst>
                              <p:par>
                                <p:cTn id="564" presetID="22" presetClass="entr" presetSubtype="1" fill="hold" grpId="0" nodeType="clickEffect">
                                  <p:stCondLst>
                                    <p:cond delay="0"/>
                                  </p:stCondLst>
                                  <p:childTnLst>
                                    <p:set>
                                      <p:cBhvr>
                                        <p:cTn id="565" dur="1" fill="hold">
                                          <p:stCondLst>
                                            <p:cond delay="0"/>
                                          </p:stCondLst>
                                        </p:cTn>
                                        <p:tgtEl>
                                          <p:spTgt spid="574"/>
                                        </p:tgtEl>
                                        <p:attrNameLst>
                                          <p:attrName>style.visibility</p:attrName>
                                        </p:attrNameLst>
                                      </p:cBhvr>
                                      <p:to>
                                        <p:strVal val="visible"/>
                                      </p:to>
                                    </p:set>
                                    <p:animEffect transition="in" filter="wipe(up)">
                                      <p:cBhvr>
                                        <p:cTn id="566" dur="500"/>
                                        <p:tgtEl>
                                          <p:spTgt spid="574"/>
                                        </p:tgtEl>
                                      </p:cBhvr>
                                    </p:animEffect>
                                  </p:childTnLst>
                                </p:cTn>
                              </p:par>
                              <p:par>
                                <p:cTn id="567" presetID="22" presetClass="entr" presetSubtype="1" fill="hold" grpId="0" nodeType="withEffect">
                                  <p:stCondLst>
                                    <p:cond delay="0"/>
                                  </p:stCondLst>
                                  <p:childTnLst>
                                    <p:set>
                                      <p:cBhvr>
                                        <p:cTn id="568" dur="1" fill="hold">
                                          <p:stCondLst>
                                            <p:cond delay="0"/>
                                          </p:stCondLst>
                                        </p:cTn>
                                        <p:tgtEl>
                                          <p:spTgt spid="575"/>
                                        </p:tgtEl>
                                        <p:attrNameLst>
                                          <p:attrName>style.visibility</p:attrName>
                                        </p:attrNameLst>
                                      </p:cBhvr>
                                      <p:to>
                                        <p:strVal val="visible"/>
                                      </p:to>
                                    </p:set>
                                    <p:animEffect transition="in" filter="wipe(up)">
                                      <p:cBhvr>
                                        <p:cTn id="569" dur="500"/>
                                        <p:tgtEl>
                                          <p:spTgt spid="575"/>
                                        </p:tgtEl>
                                      </p:cBhvr>
                                    </p:animEffect>
                                  </p:childTnLst>
                                </p:cTn>
                              </p:par>
                            </p:childTnLst>
                          </p:cTn>
                        </p:par>
                        <p:par>
                          <p:cTn id="570" fill="hold">
                            <p:stCondLst>
                              <p:cond delay="500"/>
                            </p:stCondLst>
                            <p:childTnLst>
                              <p:par>
                                <p:cTn id="571" presetID="35" presetClass="emph" presetSubtype="0" repeatCount="3000" fill="hold" grpId="1" nodeType="afterEffect">
                                  <p:stCondLst>
                                    <p:cond delay="0"/>
                                  </p:stCondLst>
                                  <p:childTnLst>
                                    <p:anim calcmode="discrete" valueType="str">
                                      <p:cBhvr>
                                        <p:cTn id="572" dur="500" fill="hold"/>
                                        <p:tgtEl>
                                          <p:spTgt spid="574"/>
                                        </p:tgtEl>
                                        <p:attrNameLst>
                                          <p:attrName>style.visibility</p:attrName>
                                        </p:attrNameLst>
                                      </p:cBhvr>
                                      <p:tavLst>
                                        <p:tav tm="0">
                                          <p:val>
                                            <p:strVal val="hidden"/>
                                          </p:val>
                                        </p:tav>
                                        <p:tav tm="50000">
                                          <p:val>
                                            <p:strVal val="visible"/>
                                          </p:val>
                                        </p:tav>
                                      </p:tavLst>
                                    </p:anim>
                                  </p:childTnLst>
                                </p:cTn>
                              </p:par>
                              <p:par>
                                <p:cTn id="573" presetID="35" presetClass="emph" presetSubtype="0" repeatCount="3000" fill="hold" nodeType="withEffect">
                                  <p:stCondLst>
                                    <p:cond delay="0"/>
                                  </p:stCondLst>
                                  <p:childTnLst>
                                    <p:anim calcmode="discrete" valueType="str">
                                      <p:cBhvr>
                                        <p:cTn id="574" dur="500" fill="hold"/>
                                        <p:tgtEl>
                                          <p:spTgt spid="575"/>
                                        </p:tgtEl>
                                        <p:attrNameLst>
                                          <p:attrName>style.visibility</p:attrName>
                                        </p:attrNameLst>
                                      </p:cBhvr>
                                      <p:tavLst>
                                        <p:tav tm="0">
                                          <p:val>
                                            <p:strVal val="hidden"/>
                                          </p:val>
                                        </p:tav>
                                        <p:tav tm="50000">
                                          <p:val>
                                            <p:strVal val="visible"/>
                                          </p:val>
                                        </p:tav>
                                      </p:tavLst>
                                    </p:anim>
                                  </p:childTnLst>
                                </p:cTn>
                              </p:par>
                            </p:childTnLst>
                          </p:cTn>
                        </p:par>
                      </p:childTnLst>
                    </p:cTn>
                  </p:par>
                  <p:par>
                    <p:cTn id="575" fill="hold">
                      <p:stCondLst>
                        <p:cond delay="indefinite"/>
                      </p:stCondLst>
                      <p:childTnLst>
                        <p:par>
                          <p:cTn id="576" fill="hold">
                            <p:stCondLst>
                              <p:cond delay="0"/>
                            </p:stCondLst>
                            <p:childTnLst>
                              <p:par>
                                <p:cTn id="577" presetID="3" presetClass="entr" presetSubtype="10" fill="hold" grpId="0" nodeType="clickEffect">
                                  <p:stCondLst>
                                    <p:cond delay="0"/>
                                  </p:stCondLst>
                                  <p:childTnLst>
                                    <p:set>
                                      <p:cBhvr>
                                        <p:cTn id="578" dur="1" fill="hold">
                                          <p:stCondLst>
                                            <p:cond delay="0"/>
                                          </p:stCondLst>
                                        </p:cTn>
                                        <p:tgtEl>
                                          <p:spTgt spid="576"/>
                                        </p:tgtEl>
                                        <p:attrNameLst>
                                          <p:attrName>style.visibility</p:attrName>
                                        </p:attrNameLst>
                                      </p:cBhvr>
                                      <p:to>
                                        <p:strVal val="visible"/>
                                      </p:to>
                                    </p:set>
                                    <p:animEffect transition="in" filter="blinds(horizontal)">
                                      <p:cBhvr>
                                        <p:cTn id="579" dur="500"/>
                                        <p:tgtEl>
                                          <p:spTgt spid="576"/>
                                        </p:tgtEl>
                                      </p:cBhvr>
                                    </p:animEffect>
                                  </p:childTnLst>
                                </p:cTn>
                              </p:par>
                              <p:par>
                                <p:cTn id="580" presetID="10" presetClass="exit" presetSubtype="0" fill="hold" grpId="2" nodeType="withEffect">
                                  <p:stCondLst>
                                    <p:cond delay="0"/>
                                  </p:stCondLst>
                                  <p:childTnLst>
                                    <p:animEffect transition="out" filter="fade">
                                      <p:cBhvr>
                                        <p:cTn id="581" dur="2000"/>
                                        <p:tgtEl>
                                          <p:spTgt spid="574"/>
                                        </p:tgtEl>
                                      </p:cBhvr>
                                    </p:animEffect>
                                    <p:set>
                                      <p:cBhvr>
                                        <p:cTn id="582" dur="1" fill="hold">
                                          <p:stCondLst>
                                            <p:cond delay="1999"/>
                                          </p:stCondLst>
                                        </p:cTn>
                                        <p:tgtEl>
                                          <p:spTgt spid="574"/>
                                        </p:tgtEl>
                                        <p:attrNameLst>
                                          <p:attrName>style.visibility</p:attrName>
                                        </p:attrNameLst>
                                      </p:cBhvr>
                                      <p:to>
                                        <p:strVal val="hidden"/>
                                      </p:to>
                                    </p:set>
                                  </p:childTnLst>
                                </p:cTn>
                              </p:par>
                              <p:par>
                                <p:cTn id="583" presetID="10" presetClass="exit" presetSubtype="0" fill="hold" grpId="1" nodeType="withEffect">
                                  <p:stCondLst>
                                    <p:cond delay="0"/>
                                  </p:stCondLst>
                                  <p:childTnLst>
                                    <p:animEffect transition="out" filter="fade">
                                      <p:cBhvr>
                                        <p:cTn id="584" dur="2000"/>
                                        <p:tgtEl>
                                          <p:spTgt spid="575"/>
                                        </p:tgtEl>
                                      </p:cBhvr>
                                    </p:animEffect>
                                    <p:set>
                                      <p:cBhvr>
                                        <p:cTn id="585" dur="1" fill="hold">
                                          <p:stCondLst>
                                            <p:cond delay="1999"/>
                                          </p:stCondLst>
                                        </p:cTn>
                                        <p:tgtEl>
                                          <p:spTgt spid="575"/>
                                        </p:tgtEl>
                                        <p:attrNameLst>
                                          <p:attrName>style.visibility</p:attrName>
                                        </p:attrNameLst>
                                      </p:cBhvr>
                                      <p:to>
                                        <p:strVal val="hidden"/>
                                      </p:to>
                                    </p:set>
                                  </p:childTnLst>
                                </p:cTn>
                              </p:par>
                            </p:childTnLst>
                          </p:cTn>
                        </p:par>
                      </p:childTnLst>
                    </p:cTn>
                  </p:par>
                  <p:par>
                    <p:cTn id="586" fill="hold">
                      <p:stCondLst>
                        <p:cond delay="indefinite"/>
                      </p:stCondLst>
                      <p:childTnLst>
                        <p:par>
                          <p:cTn id="587" fill="hold">
                            <p:stCondLst>
                              <p:cond delay="0"/>
                            </p:stCondLst>
                            <p:childTnLst>
                              <p:par>
                                <p:cTn id="588" presetID="22" presetClass="entr" presetSubtype="1" fill="hold" grpId="0" nodeType="clickEffect">
                                  <p:stCondLst>
                                    <p:cond delay="0"/>
                                  </p:stCondLst>
                                  <p:childTnLst>
                                    <p:set>
                                      <p:cBhvr>
                                        <p:cTn id="589" dur="1" fill="hold">
                                          <p:stCondLst>
                                            <p:cond delay="0"/>
                                          </p:stCondLst>
                                        </p:cTn>
                                        <p:tgtEl>
                                          <p:spTgt spid="577"/>
                                        </p:tgtEl>
                                        <p:attrNameLst>
                                          <p:attrName>style.visibility</p:attrName>
                                        </p:attrNameLst>
                                      </p:cBhvr>
                                      <p:to>
                                        <p:strVal val="visible"/>
                                      </p:to>
                                    </p:set>
                                    <p:animEffect transition="in" filter="wipe(up)">
                                      <p:cBhvr>
                                        <p:cTn id="590" dur="500"/>
                                        <p:tgtEl>
                                          <p:spTgt spid="577"/>
                                        </p:tgtEl>
                                      </p:cBhvr>
                                    </p:animEffect>
                                  </p:childTnLst>
                                </p:cTn>
                              </p:par>
                            </p:childTnLst>
                          </p:cTn>
                        </p:par>
                        <p:par>
                          <p:cTn id="591" fill="hold">
                            <p:stCondLst>
                              <p:cond delay="500"/>
                            </p:stCondLst>
                            <p:childTnLst>
                              <p:par>
                                <p:cTn id="592" presetID="35" presetClass="emph" presetSubtype="0" repeatCount="3000" fill="hold" grpId="1" nodeType="afterEffect">
                                  <p:stCondLst>
                                    <p:cond delay="0"/>
                                  </p:stCondLst>
                                  <p:childTnLst>
                                    <p:anim calcmode="discrete" valueType="str">
                                      <p:cBhvr>
                                        <p:cTn id="593" dur="500" fill="hold"/>
                                        <p:tgtEl>
                                          <p:spTgt spid="577"/>
                                        </p:tgtEl>
                                        <p:attrNameLst>
                                          <p:attrName>style.visibility</p:attrName>
                                        </p:attrNameLst>
                                      </p:cBhvr>
                                      <p:tavLst>
                                        <p:tav tm="0">
                                          <p:val>
                                            <p:strVal val="hidden"/>
                                          </p:val>
                                        </p:tav>
                                        <p:tav tm="50000">
                                          <p:val>
                                            <p:strVal val="visible"/>
                                          </p:val>
                                        </p:tav>
                                      </p:tavLst>
                                    </p:anim>
                                  </p:childTnLst>
                                </p:cTn>
                              </p:par>
                            </p:childTnLst>
                          </p:cTn>
                        </p:par>
                      </p:childTnLst>
                    </p:cTn>
                  </p:par>
                  <p:par>
                    <p:cTn id="594" fill="hold">
                      <p:stCondLst>
                        <p:cond delay="indefinite"/>
                      </p:stCondLst>
                      <p:childTnLst>
                        <p:par>
                          <p:cTn id="595" fill="hold">
                            <p:stCondLst>
                              <p:cond delay="0"/>
                            </p:stCondLst>
                            <p:childTnLst>
                              <p:par>
                                <p:cTn id="596" presetID="3" presetClass="entr" presetSubtype="10" fill="hold" grpId="0" nodeType="clickEffect">
                                  <p:stCondLst>
                                    <p:cond delay="0"/>
                                  </p:stCondLst>
                                  <p:childTnLst>
                                    <p:set>
                                      <p:cBhvr>
                                        <p:cTn id="597" dur="1" fill="hold">
                                          <p:stCondLst>
                                            <p:cond delay="0"/>
                                          </p:stCondLst>
                                        </p:cTn>
                                        <p:tgtEl>
                                          <p:spTgt spid="578"/>
                                        </p:tgtEl>
                                        <p:attrNameLst>
                                          <p:attrName>style.visibility</p:attrName>
                                        </p:attrNameLst>
                                      </p:cBhvr>
                                      <p:to>
                                        <p:strVal val="visible"/>
                                      </p:to>
                                    </p:set>
                                    <p:animEffect transition="in" filter="blinds(horizontal)">
                                      <p:cBhvr>
                                        <p:cTn id="598" dur="500"/>
                                        <p:tgtEl>
                                          <p:spTgt spid="578"/>
                                        </p:tgtEl>
                                      </p:cBhvr>
                                    </p:animEffect>
                                  </p:childTnLst>
                                </p:cTn>
                              </p:par>
                              <p:par>
                                <p:cTn id="599" presetID="10" presetClass="exit" presetSubtype="0" fill="hold" grpId="2" nodeType="withEffect">
                                  <p:stCondLst>
                                    <p:cond delay="0"/>
                                  </p:stCondLst>
                                  <p:childTnLst>
                                    <p:animEffect transition="out" filter="fade">
                                      <p:cBhvr>
                                        <p:cTn id="600" dur="2000"/>
                                        <p:tgtEl>
                                          <p:spTgt spid="577"/>
                                        </p:tgtEl>
                                      </p:cBhvr>
                                    </p:animEffect>
                                    <p:set>
                                      <p:cBhvr>
                                        <p:cTn id="601" dur="1" fill="hold">
                                          <p:stCondLst>
                                            <p:cond delay="1999"/>
                                          </p:stCondLst>
                                        </p:cTn>
                                        <p:tgtEl>
                                          <p:spTgt spid="577"/>
                                        </p:tgtEl>
                                        <p:attrNameLst>
                                          <p:attrName>style.visibility</p:attrName>
                                        </p:attrNameLst>
                                      </p:cBhvr>
                                      <p:to>
                                        <p:strVal val="hidden"/>
                                      </p:to>
                                    </p:set>
                                  </p:childTnLst>
                                </p:cTn>
                              </p:par>
                            </p:childTnLst>
                          </p:cTn>
                        </p:par>
                      </p:childTnLst>
                    </p:cTn>
                  </p:par>
                  <p:par>
                    <p:cTn id="602" fill="hold">
                      <p:stCondLst>
                        <p:cond delay="indefinite"/>
                      </p:stCondLst>
                      <p:childTnLst>
                        <p:par>
                          <p:cTn id="603" fill="hold">
                            <p:stCondLst>
                              <p:cond delay="0"/>
                            </p:stCondLst>
                            <p:childTnLst>
                              <p:par>
                                <p:cTn id="604" presetID="22" presetClass="entr" presetSubtype="1" fill="hold" grpId="0" nodeType="clickEffect">
                                  <p:stCondLst>
                                    <p:cond delay="0"/>
                                  </p:stCondLst>
                                  <p:childTnLst>
                                    <p:set>
                                      <p:cBhvr>
                                        <p:cTn id="605" dur="1" fill="hold">
                                          <p:stCondLst>
                                            <p:cond delay="0"/>
                                          </p:stCondLst>
                                        </p:cTn>
                                        <p:tgtEl>
                                          <p:spTgt spid="579"/>
                                        </p:tgtEl>
                                        <p:attrNameLst>
                                          <p:attrName>style.visibility</p:attrName>
                                        </p:attrNameLst>
                                      </p:cBhvr>
                                      <p:to>
                                        <p:strVal val="visible"/>
                                      </p:to>
                                    </p:set>
                                    <p:animEffect transition="in" filter="wipe(up)">
                                      <p:cBhvr>
                                        <p:cTn id="606" dur="500"/>
                                        <p:tgtEl>
                                          <p:spTgt spid="579"/>
                                        </p:tgtEl>
                                      </p:cBhvr>
                                    </p:animEffect>
                                  </p:childTnLst>
                                </p:cTn>
                              </p:par>
                              <p:par>
                                <p:cTn id="607" presetID="22" presetClass="entr" presetSubtype="1" fill="hold" grpId="0" nodeType="withEffect">
                                  <p:stCondLst>
                                    <p:cond delay="0"/>
                                  </p:stCondLst>
                                  <p:childTnLst>
                                    <p:set>
                                      <p:cBhvr>
                                        <p:cTn id="608" dur="1" fill="hold">
                                          <p:stCondLst>
                                            <p:cond delay="0"/>
                                          </p:stCondLst>
                                        </p:cTn>
                                        <p:tgtEl>
                                          <p:spTgt spid="580"/>
                                        </p:tgtEl>
                                        <p:attrNameLst>
                                          <p:attrName>style.visibility</p:attrName>
                                        </p:attrNameLst>
                                      </p:cBhvr>
                                      <p:to>
                                        <p:strVal val="visible"/>
                                      </p:to>
                                    </p:set>
                                    <p:animEffect transition="in" filter="wipe(up)">
                                      <p:cBhvr>
                                        <p:cTn id="609" dur="500"/>
                                        <p:tgtEl>
                                          <p:spTgt spid="580"/>
                                        </p:tgtEl>
                                      </p:cBhvr>
                                    </p:animEffect>
                                  </p:childTnLst>
                                </p:cTn>
                              </p:par>
                            </p:childTnLst>
                          </p:cTn>
                        </p:par>
                        <p:par>
                          <p:cTn id="610" fill="hold">
                            <p:stCondLst>
                              <p:cond delay="500"/>
                            </p:stCondLst>
                            <p:childTnLst>
                              <p:par>
                                <p:cTn id="611" presetID="35" presetClass="emph" presetSubtype="0" repeatCount="3000" fill="hold" grpId="1" nodeType="afterEffect">
                                  <p:stCondLst>
                                    <p:cond delay="0"/>
                                  </p:stCondLst>
                                  <p:childTnLst>
                                    <p:anim calcmode="discrete" valueType="str">
                                      <p:cBhvr>
                                        <p:cTn id="612" dur="500" fill="hold"/>
                                        <p:tgtEl>
                                          <p:spTgt spid="579"/>
                                        </p:tgtEl>
                                        <p:attrNameLst>
                                          <p:attrName>style.visibility</p:attrName>
                                        </p:attrNameLst>
                                      </p:cBhvr>
                                      <p:tavLst>
                                        <p:tav tm="0">
                                          <p:val>
                                            <p:strVal val="hidden"/>
                                          </p:val>
                                        </p:tav>
                                        <p:tav tm="50000">
                                          <p:val>
                                            <p:strVal val="visible"/>
                                          </p:val>
                                        </p:tav>
                                      </p:tavLst>
                                    </p:anim>
                                  </p:childTnLst>
                                </p:cTn>
                              </p:par>
                              <p:par>
                                <p:cTn id="613" presetID="35" presetClass="emph" presetSubtype="0" repeatCount="3000" fill="hold" nodeType="withEffect">
                                  <p:stCondLst>
                                    <p:cond delay="0"/>
                                  </p:stCondLst>
                                  <p:childTnLst>
                                    <p:anim calcmode="discrete" valueType="str">
                                      <p:cBhvr>
                                        <p:cTn id="614" dur="500" fill="hold"/>
                                        <p:tgtEl>
                                          <p:spTgt spid="580"/>
                                        </p:tgtEl>
                                        <p:attrNameLst>
                                          <p:attrName>style.visibility</p:attrName>
                                        </p:attrNameLst>
                                      </p:cBhvr>
                                      <p:tavLst>
                                        <p:tav tm="0">
                                          <p:val>
                                            <p:strVal val="hidden"/>
                                          </p:val>
                                        </p:tav>
                                        <p:tav tm="50000">
                                          <p:val>
                                            <p:strVal val="visible"/>
                                          </p:val>
                                        </p:tav>
                                      </p:tavLst>
                                    </p:anim>
                                  </p:childTnLst>
                                </p:cTn>
                              </p:par>
                            </p:childTnLst>
                          </p:cTn>
                        </p:par>
                      </p:childTnLst>
                    </p:cTn>
                  </p:par>
                  <p:par>
                    <p:cTn id="615" fill="hold">
                      <p:stCondLst>
                        <p:cond delay="indefinite"/>
                      </p:stCondLst>
                      <p:childTnLst>
                        <p:par>
                          <p:cTn id="616" fill="hold">
                            <p:stCondLst>
                              <p:cond delay="0"/>
                            </p:stCondLst>
                            <p:childTnLst>
                              <p:par>
                                <p:cTn id="617" presetID="3" presetClass="entr" presetSubtype="10" fill="hold" grpId="0" nodeType="clickEffect">
                                  <p:stCondLst>
                                    <p:cond delay="0"/>
                                  </p:stCondLst>
                                  <p:childTnLst>
                                    <p:set>
                                      <p:cBhvr>
                                        <p:cTn id="618" dur="1" fill="hold">
                                          <p:stCondLst>
                                            <p:cond delay="0"/>
                                          </p:stCondLst>
                                        </p:cTn>
                                        <p:tgtEl>
                                          <p:spTgt spid="581"/>
                                        </p:tgtEl>
                                        <p:attrNameLst>
                                          <p:attrName>style.visibility</p:attrName>
                                        </p:attrNameLst>
                                      </p:cBhvr>
                                      <p:to>
                                        <p:strVal val="visible"/>
                                      </p:to>
                                    </p:set>
                                    <p:animEffect transition="in" filter="blinds(horizontal)">
                                      <p:cBhvr>
                                        <p:cTn id="619" dur="500"/>
                                        <p:tgtEl>
                                          <p:spTgt spid="581"/>
                                        </p:tgtEl>
                                      </p:cBhvr>
                                    </p:animEffect>
                                  </p:childTnLst>
                                </p:cTn>
                              </p:par>
                              <p:par>
                                <p:cTn id="620" presetID="10" presetClass="exit" presetSubtype="0" fill="hold" grpId="2" nodeType="withEffect">
                                  <p:stCondLst>
                                    <p:cond delay="0"/>
                                  </p:stCondLst>
                                  <p:childTnLst>
                                    <p:animEffect transition="out" filter="fade">
                                      <p:cBhvr>
                                        <p:cTn id="621" dur="2000"/>
                                        <p:tgtEl>
                                          <p:spTgt spid="579"/>
                                        </p:tgtEl>
                                      </p:cBhvr>
                                    </p:animEffect>
                                    <p:set>
                                      <p:cBhvr>
                                        <p:cTn id="622" dur="1" fill="hold">
                                          <p:stCondLst>
                                            <p:cond delay="1999"/>
                                          </p:stCondLst>
                                        </p:cTn>
                                        <p:tgtEl>
                                          <p:spTgt spid="579"/>
                                        </p:tgtEl>
                                        <p:attrNameLst>
                                          <p:attrName>style.visibility</p:attrName>
                                        </p:attrNameLst>
                                      </p:cBhvr>
                                      <p:to>
                                        <p:strVal val="hidden"/>
                                      </p:to>
                                    </p:set>
                                  </p:childTnLst>
                                </p:cTn>
                              </p:par>
                              <p:par>
                                <p:cTn id="623" presetID="10" presetClass="exit" presetSubtype="0" fill="hold" grpId="1" nodeType="withEffect">
                                  <p:stCondLst>
                                    <p:cond delay="0"/>
                                  </p:stCondLst>
                                  <p:childTnLst>
                                    <p:animEffect transition="out" filter="fade">
                                      <p:cBhvr>
                                        <p:cTn id="624" dur="2000"/>
                                        <p:tgtEl>
                                          <p:spTgt spid="580"/>
                                        </p:tgtEl>
                                      </p:cBhvr>
                                    </p:animEffect>
                                    <p:set>
                                      <p:cBhvr>
                                        <p:cTn id="625" dur="1" fill="hold">
                                          <p:stCondLst>
                                            <p:cond delay="1999"/>
                                          </p:stCondLst>
                                        </p:cTn>
                                        <p:tgtEl>
                                          <p:spTgt spid="580"/>
                                        </p:tgtEl>
                                        <p:attrNameLst>
                                          <p:attrName>style.visibility</p:attrName>
                                        </p:attrNameLst>
                                      </p:cBhvr>
                                      <p:to>
                                        <p:strVal val="hidden"/>
                                      </p:to>
                                    </p:set>
                                  </p:childTnLst>
                                </p:cTn>
                              </p:par>
                            </p:childTnLst>
                          </p:cTn>
                        </p:par>
                      </p:childTnLst>
                    </p:cTn>
                  </p:par>
                  <p:par>
                    <p:cTn id="626" fill="hold">
                      <p:stCondLst>
                        <p:cond delay="indefinite"/>
                      </p:stCondLst>
                      <p:childTnLst>
                        <p:par>
                          <p:cTn id="627" fill="hold">
                            <p:stCondLst>
                              <p:cond delay="0"/>
                            </p:stCondLst>
                            <p:childTnLst>
                              <p:par>
                                <p:cTn id="628" presetID="22" presetClass="entr" presetSubtype="1" fill="hold" grpId="0" nodeType="clickEffect">
                                  <p:stCondLst>
                                    <p:cond delay="0"/>
                                  </p:stCondLst>
                                  <p:childTnLst>
                                    <p:set>
                                      <p:cBhvr>
                                        <p:cTn id="629" dur="1" fill="hold">
                                          <p:stCondLst>
                                            <p:cond delay="0"/>
                                          </p:stCondLst>
                                        </p:cTn>
                                        <p:tgtEl>
                                          <p:spTgt spid="582"/>
                                        </p:tgtEl>
                                        <p:attrNameLst>
                                          <p:attrName>style.visibility</p:attrName>
                                        </p:attrNameLst>
                                      </p:cBhvr>
                                      <p:to>
                                        <p:strVal val="visible"/>
                                      </p:to>
                                    </p:set>
                                    <p:animEffect transition="in" filter="wipe(up)">
                                      <p:cBhvr>
                                        <p:cTn id="630" dur="500"/>
                                        <p:tgtEl>
                                          <p:spTgt spid="582"/>
                                        </p:tgtEl>
                                      </p:cBhvr>
                                    </p:animEffect>
                                  </p:childTnLst>
                                </p:cTn>
                              </p:par>
                              <p:par>
                                <p:cTn id="631" presetID="22" presetClass="entr" presetSubtype="1" fill="hold" grpId="0" nodeType="withEffect">
                                  <p:stCondLst>
                                    <p:cond delay="0"/>
                                  </p:stCondLst>
                                  <p:childTnLst>
                                    <p:set>
                                      <p:cBhvr>
                                        <p:cTn id="632" dur="1" fill="hold">
                                          <p:stCondLst>
                                            <p:cond delay="0"/>
                                          </p:stCondLst>
                                        </p:cTn>
                                        <p:tgtEl>
                                          <p:spTgt spid="583"/>
                                        </p:tgtEl>
                                        <p:attrNameLst>
                                          <p:attrName>style.visibility</p:attrName>
                                        </p:attrNameLst>
                                      </p:cBhvr>
                                      <p:to>
                                        <p:strVal val="visible"/>
                                      </p:to>
                                    </p:set>
                                    <p:animEffect transition="in" filter="wipe(up)">
                                      <p:cBhvr>
                                        <p:cTn id="633" dur="500"/>
                                        <p:tgtEl>
                                          <p:spTgt spid="583"/>
                                        </p:tgtEl>
                                      </p:cBhvr>
                                    </p:animEffect>
                                  </p:childTnLst>
                                </p:cTn>
                              </p:par>
                            </p:childTnLst>
                          </p:cTn>
                        </p:par>
                        <p:par>
                          <p:cTn id="634" fill="hold">
                            <p:stCondLst>
                              <p:cond delay="500"/>
                            </p:stCondLst>
                            <p:childTnLst>
                              <p:par>
                                <p:cTn id="635" presetID="35" presetClass="emph" presetSubtype="0" repeatCount="3000" fill="hold" grpId="1" nodeType="afterEffect">
                                  <p:stCondLst>
                                    <p:cond delay="0"/>
                                  </p:stCondLst>
                                  <p:childTnLst>
                                    <p:anim calcmode="discrete" valueType="str">
                                      <p:cBhvr>
                                        <p:cTn id="636" dur="500" fill="hold"/>
                                        <p:tgtEl>
                                          <p:spTgt spid="582"/>
                                        </p:tgtEl>
                                        <p:attrNameLst>
                                          <p:attrName>style.visibility</p:attrName>
                                        </p:attrNameLst>
                                      </p:cBhvr>
                                      <p:tavLst>
                                        <p:tav tm="0">
                                          <p:val>
                                            <p:strVal val="hidden"/>
                                          </p:val>
                                        </p:tav>
                                        <p:tav tm="50000">
                                          <p:val>
                                            <p:strVal val="visible"/>
                                          </p:val>
                                        </p:tav>
                                      </p:tavLst>
                                    </p:anim>
                                  </p:childTnLst>
                                </p:cTn>
                              </p:par>
                              <p:par>
                                <p:cTn id="637" presetID="35" presetClass="emph" presetSubtype="0" repeatCount="3000" fill="hold" nodeType="withEffect">
                                  <p:stCondLst>
                                    <p:cond delay="0"/>
                                  </p:stCondLst>
                                  <p:childTnLst>
                                    <p:anim calcmode="discrete" valueType="str">
                                      <p:cBhvr>
                                        <p:cTn id="638" dur="500" fill="hold"/>
                                        <p:tgtEl>
                                          <p:spTgt spid="583"/>
                                        </p:tgtEl>
                                        <p:attrNameLst>
                                          <p:attrName>style.visibility</p:attrName>
                                        </p:attrNameLst>
                                      </p:cBhvr>
                                      <p:tavLst>
                                        <p:tav tm="0">
                                          <p:val>
                                            <p:strVal val="hidden"/>
                                          </p:val>
                                        </p:tav>
                                        <p:tav tm="50000">
                                          <p:val>
                                            <p:strVal val="visible"/>
                                          </p:val>
                                        </p:tav>
                                      </p:tavLst>
                                    </p:anim>
                                  </p:childTnLst>
                                </p:cTn>
                              </p:par>
                            </p:childTnLst>
                          </p:cTn>
                        </p:par>
                      </p:childTnLst>
                    </p:cTn>
                  </p:par>
                  <p:par>
                    <p:cTn id="639" fill="hold">
                      <p:stCondLst>
                        <p:cond delay="indefinite"/>
                      </p:stCondLst>
                      <p:childTnLst>
                        <p:par>
                          <p:cTn id="640" fill="hold">
                            <p:stCondLst>
                              <p:cond delay="0"/>
                            </p:stCondLst>
                            <p:childTnLst>
                              <p:par>
                                <p:cTn id="641" presetID="3" presetClass="entr" presetSubtype="10" fill="hold" grpId="0" nodeType="clickEffect">
                                  <p:stCondLst>
                                    <p:cond delay="0"/>
                                  </p:stCondLst>
                                  <p:childTnLst>
                                    <p:set>
                                      <p:cBhvr>
                                        <p:cTn id="642" dur="1" fill="hold">
                                          <p:stCondLst>
                                            <p:cond delay="0"/>
                                          </p:stCondLst>
                                        </p:cTn>
                                        <p:tgtEl>
                                          <p:spTgt spid="584"/>
                                        </p:tgtEl>
                                        <p:attrNameLst>
                                          <p:attrName>style.visibility</p:attrName>
                                        </p:attrNameLst>
                                      </p:cBhvr>
                                      <p:to>
                                        <p:strVal val="visible"/>
                                      </p:to>
                                    </p:set>
                                    <p:animEffect transition="in" filter="blinds(horizontal)">
                                      <p:cBhvr>
                                        <p:cTn id="643" dur="500"/>
                                        <p:tgtEl>
                                          <p:spTgt spid="584"/>
                                        </p:tgtEl>
                                      </p:cBhvr>
                                    </p:animEffect>
                                  </p:childTnLst>
                                </p:cTn>
                              </p:par>
                              <p:par>
                                <p:cTn id="644" presetID="10" presetClass="exit" presetSubtype="0" fill="hold" grpId="2" nodeType="withEffect">
                                  <p:stCondLst>
                                    <p:cond delay="0"/>
                                  </p:stCondLst>
                                  <p:childTnLst>
                                    <p:animEffect transition="out" filter="fade">
                                      <p:cBhvr>
                                        <p:cTn id="645" dur="2000"/>
                                        <p:tgtEl>
                                          <p:spTgt spid="582"/>
                                        </p:tgtEl>
                                      </p:cBhvr>
                                    </p:animEffect>
                                    <p:set>
                                      <p:cBhvr>
                                        <p:cTn id="646" dur="1" fill="hold">
                                          <p:stCondLst>
                                            <p:cond delay="1999"/>
                                          </p:stCondLst>
                                        </p:cTn>
                                        <p:tgtEl>
                                          <p:spTgt spid="582"/>
                                        </p:tgtEl>
                                        <p:attrNameLst>
                                          <p:attrName>style.visibility</p:attrName>
                                        </p:attrNameLst>
                                      </p:cBhvr>
                                      <p:to>
                                        <p:strVal val="hidden"/>
                                      </p:to>
                                    </p:set>
                                  </p:childTnLst>
                                </p:cTn>
                              </p:par>
                              <p:par>
                                <p:cTn id="647" presetID="10" presetClass="exit" presetSubtype="0" fill="hold" grpId="1" nodeType="withEffect">
                                  <p:stCondLst>
                                    <p:cond delay="0"/>
                                  </p:stCondLst>
                                  <p:childTnLst>
                                    <p:animEffect transition="out" filter="fade">
                                      <p:cBhvr>
                                        <p:cTn id="648" dur="2000"/>
                                        <p:tgtEl>
                                          <p:spTgt spid="583"/>
                                        </p:tgtEl>
                                      </p:cBhvr>
                                    </p:animEffect>
                                    <p:set>
                                      <p:cBhvr>
                                        <p:cTn id="649" dur="1" fill="hold">
                                          <p:stCondLst>
                                            <p:cond delay="1999"/>
                                          </p:stCondLst>
                                        </p:cTn>
                                        <p:tgtEl>
                                          <p:spTgt spid="583"/>
                                        </p:tgtEl>
                                        <p:attrNameLst>
                                          <p:attrName>style.visibility</p:attrName>
                                        </p:attrNameLst>
                                      </p:cBhvr>
                                      <p:to>
                                        <p:strVal val="hidden"/>
                                      </p:to>
                                    </p:set>
                                  </p:childTnLst>
                                </p:cTn>
                              </p:par>
                            </p:childTnLst>
                          </p:cTn>
                        </p:par>
                      </p:childTnLst>
                    </p:cTn>
                  </p:par>
                  <p:par>
                    <p:cTn id="650" fill="hold">
                      <p:stCondLst>
                        <p:cond delay="indefinite"/>
                      </p:stCondLst>
                      <p:childTnLst>
                        <p:par>
                          <p:cTn id="651" fill="hold">
                            <p:stCondLst>
                              <p:cond delay="0"/>
                            </p:stCondLst>
                            <p:childTnLst>
                              <p:par>
                                <p:cTn id="652" presetID="22" presetClass="entr" presetSubtype="1" fill="hold" grpId="0" nodeType="clickEffect">
                                  <p:stCondLst>
                                    <p:cond delay="0"/>
                                  </p:stCondLst>
                                  <p:childTnLst>
                                    <p:set>
                                      <p:cBhvr>
                                        <p:cTn id="653" dur="1" fill="hold">
                                          <p:stCondLst>
                                            <p:cond delay="0"/>
                                          </p:stCondLst>
                                        </p:cTn>
                                        <p:tgtEl>
                                          <p:spTgt spid="585"/>
                                        </p:tgtEl>
                                        <p:attrNameLst>
                                          <p:attrName>style.visibility</p:attrName>
                                        </p:attrNameLst>
                                      </p:cBhvr>
                                      <p:to>
                                        <p:strVal val="visible"/>
                                      </p:to>
                                    </p:set>
                                    <p:animEffect transition="in" filter="wipe(up)">
                                      <p:cBhvr>
                                        <p:cTn id="654" dur="500"/>
                                        <p:tgtEl>
                                          <p:spTgt spid="585"/>
                                        </p:tgtEl>
                                      </p:cBhvr>
                                    </p:animEffect>
                                  </p:childTnLst>
                                </p:cTn>
                              </p:par>
                            </p:childTnLst>
                          </p:cTn>
                        </p:par>
                        <p:par>
                          <p:cTn id="655" fill="hold">
                            <p:stCondLst>
                              <p:cond delay="500"/>
                            </p:stCondLst>
                            <p:childTnLst>
                              <p:par>
                                <p:cTn id="656" presetID="35" presetClass="emph" presetSubtype="0" repeatCount="3000" fill="hold" grpId="1" nodeType="afterEffect">
                                  <p:stCondLst>
                                    <p:cond delay="0"/>
                                  </p:stCondLst>
                                  <p:childTnLst>
                                    <p:anim calcmode="discrete" valueType="str">
                                      <p:cBhvr>
                                        <p:cTn id="657" dur="500" fill="hold"/>
                                        <p:tgtEl>
                                          <p:spTgt spid="585"/>
                                        </p:tgtEl>
                                        <p:attrNameLst>
                                          <p:attrName>style.visibility</p:attrName>
                                        </p:attrNameLst>
                                      </p:cBhvr>
                                      <p:tavLst>
                                        <p:tav tm="0">
                                          <p:val>
                                            <p:strVal val="hidden"/>
                                          </p:val>
                                        </p:tav>
                                        <p:tav tm="50000">
                                          <p:val>
                                            <p:strVal val="visible"/>
                                          </p:val>
                                        </p:tav>
                                      </p:tavLst>
                                    </p:anim>
                                  </p:childTnLst>
                                </p:cTn>
                              </p:par>
                            </p:childTnLst>
                          </p:cTn>
                        </p:par>
                      </p:childTnLst>
                    </p:cTn>
                  </p:par>
                  <p:par>
                    <p:cTn id="658" fill="hold">
                      <p:stCondLst>
                        <p:cond delay="indefinite"/>
                      </p:stCondLst>
                      <p:childTnLst>
                        <p:par>
                          <p:cTn id="659" fill="hold">
                            <p:stCondLst>
                              <p:cond delay="0"/>
                            </p:stCondLst>
                            <p:childTnLst>
                              <p:par>
                                <p:cTn id="660" presetID="3" presetClass="entr" presetSubtype="10" fill="hold" grpId="0" nodeType="clickEffect">
                                  <p:stCondLst>
                                    <p:cond delay="0"/>
                                  </p:stCondLst>
                                  <p:childTnLst>
                                    <p:set>
                                      <p:cBhvr>
                                        <p:cTn id="661" dur="1" fill="hold">
                                          <p:stCondLst>
                                            <p:cond delay="0"/>
                                          </p:stCondLst>
                                        </p:cTn>
                                        <p:tgtEl>
                                          <p:spTgt spid="586"/>
                                        </p:tgtEl>
                                        <p:attrNameLst>
                                          <p:attrName>style.visibility</p:attrName>
                                        </p:attrNameLst>
                                      </p:cBhvr>
                                      <p:to>
                                        <p:strVal val="visible"/>
                                      </p:to>
                                    </p:set>
                                    <p:animEffect transition="in" filter="blinds(horizontal)">
                                      <p:cBhvr>
                                        <p:cTn id="662" dur="500"/>
                                        <p:tgtEl>
                                          <p:spTgt spid="586"/>
                                        </p:tgtEl>
                                      </p:cBhvr>
                                    </p:animEffect>
                                  </p:childTnLst>
                                </p:cTn>
                              </p:par>
                              <p:par>
                                <p:cTn id="663" presetID="10" presetClass="exit" presetSubtype="0" fill="hold" grpId="2" nodeType="withEffect">
                                  <p:stCondLst>
                                    <p:cond delay="0"/>
                                  </p:stCondLst>
                                  <p:childTnLst>
                                    <p:animEffect transition="out" filter="fade">
                                      <p:cBhvr>
                                        <p:cTn id="664" dur="2000"/>
                                        <p:tgtEl>
                                          <p:spTgt spid="585"/>
                                        </p:tgtEl>
                                      </p:cBhvr>
                                    </p:animEffect>
                                    <p:set>
                                      <p:cBhvr>
                                        <p:cTn id="665" dur="1" fill="hold">
                                          <p:stCondLst>
                                            <p:cond delay="1999"/>
                                          </p:stCondLst>
                                        </p:cTn>
                                        <p:tgtEl>
                                          <p:spTgt spid="585"/>
                                        </p:tgtEl>
                                        <p:attrNameLst>
                                          <p:attrName>style.visibility</p:attrName>
                                        </p:attrNameLst>
                                      </p:cBhvr>
                                      <p:to>
                                        <p:strVal val="hidden"/>
                                      </p:to>
                                    </p:set>
                                  </p:childTnLst>
                                </p:cTn>
                              </p:par>
                            </p:childTnLst>
                          </p:cTn>
                        </p:par>
                      </p:childTnLst>
                    </p:cTn>
                  </p:par>
                  <p:par>
                    <p:cTn id="666" fill="hold">
                      <p:stCondLst>
                        <p:cond delay="indefinite"/>
                      </p:stCondLst>
                      <p:childTnLst>
                        <p:par>
                          <p:cTn id="667" fill="hold">
                            <p:stCondLst>
                              <p:cond delay="0"/>
                            </p:stCondLst>
                            <p:childTnLst>
                              <p:par>
                                <p:cTn id="668" presetID="22" presetClass="entr" presetSubtype="1" fill="hold" grpId="0" nodeType="clickEffect">
                                  <p:stCondLst>
                                    <p:cond delay="0"/>
                                  </p:stCondLst>
                                  <p:childTnLst>
                                    <p:set>
                                      <p:cBhvr>
                                        <p:cTn id="669" dur="1" fill="hold">
                                          <p:stCondLst>
                                            <p:cond delay="0"/>
                                          </p:stCondLst>
                                        </p:cTn>
                                        <p:tgtEl>
                                          <p:spTgt spid="587"/>
                                        </p:tgtEl>
                                        <p:attrNameLst>
                                          <p:attrName>style.visibility</p:attrName>
                                        </p:attrNameLst>
                                      </p:cBhvr>
                                      <p:to>
                                        <p:strVal val="visible"/>
                                      </p:to>
                                    </p:set>
                                    <p:animEffect transition="in" filter="wipe(up)">
                                      <p:cBhvr>
                                        <p:cTn id="670" dur="500"/>
                                        <p:tgtEl>
                                          <p:spTgt spid="587"/>
                                        </p:tgtEl>
                                      </p:cBhvr>
                                    </p:animEffect>
                                  </p:childTnLst>
                                </p:cTn>
                              </p:par>
                            </p:childTnLst>
                          </p:cTn>
                        </p:par>
                        <p:par>
                          <p:cTn id="671" fill="hold">
                            <p:stCondLst>
                              <p:cond delay="500"/>
                            </p:stCondLst>
                            <p:childTnLst>
                              <p:par>
                                <p:cTn id="672" presetID="35" presetClass="emph" presetSubtype="0" repeatCount="3000" fill="hold" grpId="1" nodeType="afterEffect">
                                  <p:stCondLst>
                                    <p:cond delay="0"/>
                                  </p:stCondLst>
                                  <p:childTnLst>
                                    <p:anim calcmode="discrete" valueType="str">
                                      <p:cBhvr>
                                        <p:cTn id="673" dur="500" fill="hold"/>
                                        <p:tgtEl>
                                          <p:spTgt spid="587"/>
                                        </p:tgtEl>
                                        <p:attrNameLst>
                                          <p:attrName>style.visibility</p:attrName>
                                        </p:attrNameLst>
                                      </p:cBhvr>
                                      <p:tavLst>
                                        <p:tav tm="0">
                                          <p:val>
                                            <p:strVal val="hidden"/>
                                          </p:val>
                                        </p:tav>
                                        <p:tav tm="50000">
                                          <p:val>
                                            <p:strVal val="visible"/>
                                          </p:val>
                                        </p:tav>
                                      </p:tavLst>
                                    </p:anim>
                                  </p:childTnLst>
                                </p:cTn>
                              </p:par>
                            </p:childTnLst>
                          </p:cTn>
                        </p:par>
                      </p:childTnLst>
                    </p:cTn>
                  </p:par>
                  <p:par>
                    <p:cTn id="674" fill="hold">
                      <p:stCondLst>
                        <p:cond delay="indefinite"/>
                      </p:stCondLst>
                      <p:childTnLst>
                        <p:par>
                          <p:cTn id="675" fill="hold">
                            <p:stCondLst>
                              <p:cond delay="0"/>
                            </p:stCondLst>
                            <p:childTnLst>
                              <p:par>
                                <p:cTn id="676" presetID="3" presetClass="entr" presetSubtype="10" fill="hold" grpId="0" nodeType="clickEffect">
                                  <p:stCondLst>
                                    <p:cond delay="0"/>
                                  </p:stCondLst>
                                  <p:childTnLst>
                                    <p:set>
                                      <p:cBhvr>
                                        <p:cTn id="677" dur="1" fill="hold">
                                          <p:stCondLst>
                                            <p:cond delay="0"/>
                                          </p:stCondLst>
                                        </p:cTn>
                                        <p:tgtEl>
                                          <p:spTgt spid="588"/>
                                        </p:tgtEl>
                                        <p:attrNameLst>
                                          <p:attrName>style.visibility</p:attrName>
                                        </p:attrNameLst>
                                      </p:cBhvr>
                                      <p:to>
                                        <p:strVal val="visible"/>
                                      </p:to>
                                    </p:set>
                                    <p:animEffect transition="in" filter="blinds(horizontal)">
                                      <p:cBhvr>
                                        <p:cTn id="678" dur="500"/>
                                        <p:tgtEl>
                                          <p:spTgt spid="588"/>
                                        </p:tgtEl>
                                      </p:cBhvr>
                                    </p:animEffect>
                                  </p:childTnLst>
                                </p:cTn>
                              </p:par>
                              <p:par>
                                <p:cTn id="679" presetID="10" presetClass="exit" presetSubtype="0" fill="hold" grpId="2" nodeType="withEffect">
                                  <p:stCondLst>
                                    <p:cond delay="0"/>
                                  </p:stCondLst>
                                  <p:childTnLst>
                                    <p:animEffect transition="out" filter="fade">
                                      <p:cBhvr>
                                        <p:cTn id="680" dur="2000"/>
                                        <p:tgtEl>
                                          <p:spTgt spid="587"/>
                                        </p:tgtEl>
                                      </p:cBhvr>
                                    </p:animEffect>
                                    <p:set>
                                      <p:cBhvr>
                                        <p:cTn id="681" dur="1" fill="hold">
                                          <p:stCondLst>
                                            <p:cond delay="1999"/>
                                          </p:stCondLst>
                                        </p:cTn>
                                        <p:tgtEl>
                                          <p:spTgt spid="587"/>
                                        </p:tgtEl>
                                        <p:attrNameLst>
                                          <p:attrName>style.visibility</p:attrName>
                                        </p:attrNameLst>
                                      </p:cBhvr>
                                      <p:to>
                                        <p:strVal val="hidden"/>
                                      </p:to>
                                    </p:set>
                                  </p:childTnLst>
                                </p:cTn>
                              </p:par>
                            </p:childTnLst>
                          </p:cTn>
                        </p:par>
                      </p:childTnLst>
                    </p:cTn>
                  </p:par>
                  <p:par>
                    <p:cTn id="682" fill="hold">
                      <p:stCondLst>
                        <p:cond delay="indefinite"/>
                      </p:stCondLst>
                      <p:childTnLst>
                        <p:par>
                          <p:cTn id="683" fill="hold">
                            <p:stCondLst>
                              <p:cond delay="0"/>
                            </p:stCondLst>
                            <p:childTnLst>
                              <p:par>
                                <p:cTn id="684" presetID="22" presetClass="entr" presetSubtype="1" fill="hold" grpId="0" nodeType="clickEffect">
                                  <p:stCondLst>
                                    <p:cond delay="0"/>
                                  </p:stCondLst>
                                  <p:childTnLst>
                                    <p:set>
                                      <p:cBhvr>
                                        <p:cTn id="685" dur="1" fill="hold">
                                          <p:stCondLst>
                                            <p:cond delay="0"/>
                                          </p:stCondLst>
                                        </p:cTn>
                                        <p:tgtEl>
                                          <p:spTgt spid="591"/>
                                        </p:tgtEl>
                                        <p:attrNameLst>
                                          <p:attrName>style.visibility</p:attrName>
                                        </p:attrNameLst>
                                      </p:cBhvr>
                                      <p:to>
                                        <p:strVal val="visible"/>
                                      </p:to>
                                    </p:set>
                                    <p:animEffect transition="in" filter="wipe(up)">
                                      <p:cBhvr>
                                        <p:cTn id="686" dur="500"/>
                                        <p:tgtEl>
                                          <p:spTgt spid="591"/>
                                        </p:tgtEl>
                                      </p:cBhvr>
                                    </p:animEffect>
                                  </p:childTnLst>
                                </p:cTn>
                              </p:par>
                            </p:childTnLst>
                          </p:cTn>
                        </p:par>
                        <p:par>
                          <p:cTn id="687" fill="hold">
                            <p:stCondLst>
                              <p:cond delay="500"/>
                            </p:stCondLst>
                            <p:childTnLst>
                              <p:par>
                                <p:cTn id="688" presetID="35" presetClass="emph" presetSubtype="0" repeatCount="3000" fill="hold" grpId="1" nodeType="afterEffect">
                                  <p:stCondLst>
                                    <p:cond delay="0"/>
                                  </p:stCondLst>
                                  <p:childTnLst>
                                    <p:anim calcmode="discrete" valueType="str">
                                      <p:cBhvr>
                                        <p:cTn id="689" dur="500" fill="hold"/>
                                        <p:tgtEl>
                                          <p:spTgt spid="591"/>
                                        </p:tgtEl>
                                        <p:attrNameLst>
                                          <p:attrName>style.visibility</p:attrName>
                                        </p:attrNameLst>
                                      </p:cBhvr>
                                      <p:tavLst>
                                        <p:tav tm="0">
                                          <p:val>
                                            <p:strVal val="hidden"/>
                                          </p:val>
                                        </p:tav>
                                        <p:tav tm="50000">
                                          <p:val>
                                            <p:strVal val="visible"/>
                                          </p:val>
                                        </p:tav>
                                      </p:tavLst>
                                    </p:anim>
                                  </p:childTnLst>
                                </p:cTn>
                              </p:par>
                            </p:childTnLst>
                          </p:cTn>
                        </p:par>
                      </p:childTnLst>
                    </p:cTn>
                  </p:par>
                  <p:par>
                    <p:cTn id="690" fill="hold">
                      <p:stCondLst>
                        <p:cond delay="indefinite"/>
                      </p:stCondLst>
                      <p:childTnLst>
                        <p:par>
                          <p:cTn id="691" fill="hold">
                            <p:stCondLst>
                              <p:cond delay="0"/>
                            </p:stCondLst>
                            <p:childTnLst>
                              <p:par>
                                <p:cTn id="692" presetID="3" presetClass="entr" presetSubtype="10" fill="hold" grpId="0" nodeType="clickEffect">
                                  <p:stCondLst>
                                    <p:cond delay="0"/>
                                  </p:stCondLst>
                                  <p:childTnLst>
                                    <p:set>
                                      <p:cBhvr>
                                        <p:cTn id="693" dur="1" fill="hold">
                                          <p:stCondLst>
                                            <p:cond delay="0"/>
                                          </p:stCondLst>
                                        </p:cTn>
                                        <p:tgtEl>
                                          <p:spTgt spid="592"/>
                                        </p:tgtEl>
                                        <p:attrNameLst>
                                          <p:attrName>style.visibility</p:attrName>
                                        </p:attrNameLst>
                                      </p:cBhvr>
                                      <p:to>
                                        <p:strVal val="visible"/>
                                      </p:to>
                                    </p:set>
                                    <p:animEffect transition="in" filter="blinds(horizontal)">
                                      <p:cBhvr>
                                        <p:cTn id="694" dur="500"/>
                                        <p:tgtEl>
                                          <p:spTgt spid="592"/>
                                        </p:tgtEl>
                                      </p:cBhvr>
                                    </p:animEffect>
                                  </p:childTnLst>
                                </p:cTn>
                              </p:par>
                              <p:par>
                                <p:cTn id="695" presetID="10" presetClass="exit" presetSubtype="0" fill="hold" grpId="2" nodeType="withEffect">
                                  <p:stCondLst>
                                    <p:cond delay="0"/>
                                  </p:stCondLst>
                                  <p:childTnLst>
                                    <p:animEffect transition="out" filter="fade">
                                      <p:cBhvr>
                                        <p:cTn id="696" dur="2000"/>
                                        <p:tgtEl>
                                          <p:spTgt spid="591"/>
                                        </p:tgtEl>
                                      </p:cBhvr>
                                    </p:animEffect>
                                    <p:set>
                                      <p:cBhvr>
                                        <p:cTn id="697" dur="1" fill="hold">
                                          <p:stCondLst>
                                            <p:cond delay="1999"/>
                                          </p:stCondLst>
                                        </p:cTn>
                                        <p:tgtEl>
                                          <p:spTgt spid="591"/>
                                        </p:tgtEl>
                                        <p:attrNameLst>
                                          <p:attrName>style.visibility</p:attrName>
                                        </p:attrNameLst>
                                      </p:cBhvr>
                                      <p:to>
                                        <p:strVal val="hidden"/>
                                      </p:to>
                                    </p:set>
                                  </p:childTnLst>
                                </p:cTn>
                              </p:par>
                            </p:childTnLst>
                          </p:cTn>
                        </p:par>
                      </p:childTnLst>
                    </p:cTn>
                  </p:par>
                  <p:par>
                    <p:cTn id="698" fill="hold">
                      <p:stCondLst>
                        <p:cond delay="indefinite"/>
                      </p:stCondLst>
                      <p:childTnLst>
                        <p:par>
                          <p:cTn id="699" fill="hold">
                            <p:stCondLst>
                              <p:cond delay="0"/>
                            </p:stCondLst>
                            <p:childTnLst>
                              <p:par>
                                <p:cTn id="700" presetID="22" presetClass="entr" presetSubtype="1" fill="hold" grpId="0" nodeType="clickEffect">
                                  <p:stCondLst>
                                    <p:cond delay="0"/>
                                  </p:stCondLst>
                                  <p:childTnLst>
                                    <p:set>
                                      <p:cBhvr>
                                        <p:cTn id="701" dur="1" fill="hold">
                                          <p:stCondLst>
                                            <p:cond delay="0"/>
                                          </p:stCondLst>
                                        </p:cTn>
                                        <p:tgtEl>
                                          <p:spTgt spid="593"/>
                                        </p:tgtEl>
                                        <p:attrNameLst>
                                          <p:attrName>style.visibility</p:attrName>
                                        </p:attrNameLst>
                                      </p:cBhvr>
                                      <p:to>
                                        <p:strVal val="visible"/>
                                      </p:to>
                                    </p:set>
                                    <p:animEffect transition="in" filter="wipe(up)">
                                      <p:cBhvr>
                                        <p:cTn id="702" dur="500"/>
                                        <p:tgtEl>
                                          <p:spTgt spid="593"/>
                                        </p:tgtEl>
                                      </p:cBhvr>
                                    </p:animEffect>
                                  </p:childTnLst>
                                </p:cTn>
                              </p:par>
                              <p:par>
                                <p:cTn id="703" presetID="22" presetClass="entr" presetSubtype="1" fill="hold" grpId="0" nodeType="withEffect">
                                  <p:stCondLst>
                                    <p:cond delay="0"/>
                                  </p:stCondLst>
                                  <p:childTnLst>
                                    <p:set>
                                      <p:cBhvr>
                                        <p:cTn id="704" dur="1" fill="hold">
                                          <p:stCondLst>
                                            <p:cond delay="0"/>
                                          </p:stCondLst>
                                        </p:cTn>
                                        <p:tgtEl>
                                          <p:spTgt spid="594"/>
                                        </p:tgtEl>
                                        <p:attrNameLst>
                                          <p:attrName>style.visibility</p:attrName>
                                        </p:attrNameLst>
                                      </p:cBhvr>
                                      <p:to>
                                        <p:strVal val="visible"/>
                                      </p:to>
                                    </p:set>
                                    <p:animEffect transition="in" filter="wipe(up)">
                                      <p:cBhvr>
                                        <p:cTn id="705" dur="500"/>
                                        <p:tgtEl>
                                          <p:spTgt spid="594"/>
                                        </p:tgtEl>
                                      </p:cBhvr>
                                    </p:animEffect>
                                  </p:childTnLst>
                                </p:cTn>
                              </p:par>
                            </p:childTnLst>
                          </p:cTn>
                        </p:par>
                        <p:par>
                          <p:cTn id="706" fill="hold">
                            <p:stCondLst>
                              <p:cond delay="500"/>
                            </p:stCondLst>
                            <p:childTnLst>
                              <p:par>
                                <p:cTn id="707" presetID="35" presetClass="emph" presetSubtype="0" repeatCount="3000" fill="hold" grpId="1" nodeType="afterEffect">
                                  <p:stCondLst>
                                    <p:cond delay="0"/>
                                  </p:stCondLst>
                                  <p:childTnLst>
                                    <p:anim calcmode="discrete" valueType="str">
                                      <p:cBhvr>
                                        <p:cTn id="708" dur="500" fill="hold"/>
                                        <p:tgtEl>
                                          <p:spTgt spid="593"/>
                                        </p:tgtEl>
                                        <p:attrNameLst>
                                          <p:attrName>style.visibility</p:attrName>
                                        </p:attrNameLst>
                                      </p:cBhvr>
                                      <p:tavLst>
                                        <p:tav tm="0">
                                          <p:val>
                                            <p:strVal val="hidden"/>
                                          </p:val>
                                        </p:tav>
                                        <p:tav tm="50000">
                                          <p:val>
                                            <p:strVal val="visible"/>
                                          </p:val>
                                        </p:tav>
                                      </p:tavLst>
                                    </p:anim>
                                  </p:childTnLst>
                                </p:cTn>
                              </p:par>
                              <p:par>
                                <p:cTn id="709" presetID="35" presetClass="emph" presetSubtype="0" repeatCount="3000" fill="hold" nodeType="withEffect">
                                  <p:stCondLst>
                                    <p:cond delay="0"/>
                                  </p:stCondLst>
                                  <p:childTnLst>
                                    <p:anim calcmode="discrete" valueType="str">
                                      <p:cBhvr>
                                        <p:cTn id="710" dur="500" fill="hold"/>
                                        <p:tgtEl>
                                          <p:spTgt spid="594"/>
                                        </p:tgtEl>
                                        <p:attrNameLst>
                                          <p:attrName>style.visibility</p:attrName>
                                        </p:attrNameLst>
                                      </p:cBhvr>
                                      <p:tavLst>
                                        <p:tav tm="0">
                                          <p:val>
                                            <p:strVal val="hidden"/>
                                          </p:val>
                                        </p:tav>
                                        <p:tav tm="50000">
                                          <p:val>
                                            <p:strVal val="visible"/>
                                          </p:val>
                                        </p:tav>
                                      </p:tavLst>
                                    </p:anim>
                                  </p:childTnLst>
                                </p:cTn>
                              </p:par>
                            </p:childTnLst>
                          </p:cTn>
                        </p:par>
                      </p:childTnLst>
                    </p:cTn>
                  </p:par>
                  <p:par>
                    <p:cTn id="711" fill="hold">
                      <p:stCondLst>
                        <p:cond delay="indefinite"/>
                      </p:stCondLst>
                      <p:childTnLst>
                        <p:par>
                          <p:cTn id="712" fill="hold">
                            <p:stCondLst>
                              <p:cond delay="0"/>
                            </p:stCondLst>
                            <p:childTnLst>
                              <p:par>
                                <p:cTn id="713" presetID="3" presetClass="entr" presetSubtype="10" fill="hold" grpId="0" nodeType="clickEffect">
                                  <p:stCondLst>
                                    <p:cond delay="0"/>
                                  </p:stCondLst>
                                  <p:childTnLst>
                                    <p:set>
                                      <p:cBhvr>
                                        <p:cTn id="714" dur="1" fill="hold">
                                          <p:stCondLst>
                                            <p:cond delay="0"/>
                                          </p:stCondLst>
                                        </p:cTn>
                                        <p:tgtEl>
                                          <p:spTgt spid="595"/>
                                        </p:tgtEl>
                                        <p:attrNameLst>
                                          <p:attrName>style.visibility</p:attrName>
                                        </p:attrNameLst>
                                      </p:cBhvr>
                                      <p:to>
                                        <p:strVal val="visible"/>
                                      </p:to>
                                    </p:set>
                                    <p:animEffect transition="in" filter="blinds(horizontal)">
                                      <p:cBhvr>
                                        <p:cTn id="715" dur="500"/>
                                        <p:tgtEl>
                                          <p:spTgt spid="595"/>
                                        </p:tgtEl>
                                      </p:cBhvr>
                                    </p:animEffect>
                                  </p:childTnLst>
                                </p:cTn>
                              </p:par>
                              <p:par>
                                <p:cTn id="716" presetID="10" presetClass="exit" presetSubtype="0" fill="hold" grpId="2" nodeType="withEffect">
                                  <p:stCondLst>
                                    <p:cond delay="0"/>
                                  </p:stCondLst>
                                  <p:childTnLst>
                                    <p:animEffect transition="out" filter="fade">
                                      <p:cBhvr>
                                        <p:cTn id="717" dur="2000"/>
                                        <p:tgtEl>
                                          <p:spTgt spid="593"/>
                                        </p:tgtEl>
                                      </p:cBhvr>
                                    </p:animEffect>
                                    <p:set>
                                      <p:cBhvr>
                                        <p:cTn id="718" dur="1" fill="hold">
                                          <p:stCondLst>
                                            <p:cond delay="1999"/>
                                          </p:stCondLst>
                                        </p:cTn>
                                        <p:tgtEl>
                                          <p:spTgt spid="593"/>
                                        </p:tgtEl>
                                        <p:attrNameLst>
                                          <p:attrName>style.visibility</p:attrName>
                                        </p:attrNameLst>
                                      </p:cBhvr>
                                      <p:to>
                                        <p:strVal val="hidden"/>
                                      </p:to>
                                    </p:set>
                                  </p:childTnLst>
                                </p:cTn>
                              </p:par>
                              <p:par>
                                <p:cTn id="719" presetID="10" presetClass="exit" presetSubtype="0" fill="hold" grpId="1" nodeType="withEffect">
                                  <p:stCondLst>
                                    <p:cond delay="0"/>
                                  </p:stCondLst>
                                  <p:childTnLst>
                                    <p:animEffect transition="out" filter="fade">
                                      <p:cBhvr>
                                        <p:cTn id="720" dur="2000"/>
                                        <p:tgtEl>
                                          <p:spTgt spid="594"/>
                                        </p:tgtEl>
                                      </p:cBhvr>
                                    </p:animEffect>
                                    <p:set>
                                      <p:cBhvr>
                                        <p:cTn id="721" dur="1" fill="hold">
                                          <p:stCondLst>
                                            <p:cond delay="1999"/>
                                          </p:stCondLst>
                                        </p:cTn>
                                        <p:tgtEl>
                                          <p:spTgt spid="594"/>
                                        </p:tgtEl>
                                        <p:attrNameLst>
                                          <p:attrName>style.visibility</p:attrName>
                                        </p:attrNameLst>
                                      </p:cBhvr>
                                      <p:to>
                                        <p:strVal val="hidden"/>
                                      </p:to>
                                    </p:set>
                                  </p:childTnLst>
                                </p:cTn>
                              </p:par>
                            </p:childTnLst>
                          </p:cTn>
                        </p:par>
                      </p:childTnLst>
                    </p:cTn>
                  </p:par>
                  <p:par>
                    <p:cTn id="722" fill="hold">
                      <p:stCondLst>
                        <p:cond delay="indefinite"/>
                      </p:stCondLst>
                      <p:childTnLst>
                        <p:par>
                          <p:cTn id="723" fill="hold">
                            <p:stCondLst>
                              <p:cond delay="0"/>
                            </p:stCondLst>
                            <p:childTnLst>
                              <p:par>
                                <p:cTn id="724" presetID="22" presetClass="entr" presetSubtype="1" fill="hold" grpId="0" nodeType="clickEffect">
                                  <p:stCondLst>
                                    <p:cond delay="0"/>
                                  </p:stCondLst>
                                  <p:childTnLst>
                                    <p:set>
                                      <p:cBhvr>
                                        <p:cTn id="725" dur="1" fill="hold">
                                          <p:stCondLst>
                                            <p:cond delay="0"/>
                                          </p:stCondLst>
                                        </p:cTn>
                                        <p:tgtEl>
                                          <p:spTgt spid="596"/>
                                        </p:tgtEl>
                                        <p:attrNameLst>
                                          <p:attrName>style.visibility</p:attrName>
                                        </p:attrNameLst>
                                      </p:cBhvr>
                                      <p:to>
                                        <p:strVal val="visible"/>
                                      </p:to>
                                    </p:set>
                                    <p:animEffect transition="in" filter="wipe(up)">
                                      <p:cBhvr>
                                        <p:cTn id="726" dur="500"/>
                                        <p:tgtEl>
                                          <p:spTgt spid="596"/>
                                        </p:tgtEl>
                                      </p:cBhvr>
                                    </p:animEffect>
                                  </p:childTnLst>
                                </p:cTn>
                              </p:par>
                              <p:par>
                                <p:cTn id="727" presetID="22" presetClass="entr" presetSubtype="1" fill="hold" grpId="0" nodeType="withEffect">
                                  <p:stCondLst>
                                    <p:cond delay="0"/>
                                  </p:stCondLst>
                                  <p:childTnLst>
                                    <p:set>
                                      <p:cBhvr>
                                        <p:cTn id="728" dur="1" fill="hold">
                                          <p:stCondLst>
                                            <p:cond delay="0"/>
                                          </p:stCondLst>
                                        </p:cTn>
                                        <p:tgtEl>
                                          <p:spTgt spid="597"/>
                                        </p:tgtEl>
                                        <p:attrNameLst>
                                          <p:attrName>style.visibility</p:attrName>
                                        </p:attrNameLst>
                                      </p:cBhvr>
                                      <p:to>
                                        <p:strVal val="visible"/>
                                      </p:to>
                                    </p:set>
                                    <p:animEffect transition="in" filter="wipe(up)">
                                      <p:cBhvr>
                                        <p:cTn id="729" dur="500"/>
                                        <p:tgtEl>
                                          <p:spTgt spid="597"/>
                                        </p:tgtEl>
                                      </p:cBhvr>
                                    </p:animEffect>
                                  </p:childTnLst>
                                </p:cTn>
                              </p:par>
                            </p:childTnLst>
                          </p:cTn>
                        </p:par>
                        <p:par>
                          <p:cTn id="730" fill="hold">
                            <p:stCondLst>
                              <p:cond delay="500"/>
                            </p:stCondLst>
                            <p:childTnLst>
                              <p:par>
                                <p:cTn id="731" presetID="35" presetClass="emph" presetSubtype="0" repeatCount="3000" fill="hold" grpId="1" nodeType="afterEffect">
                                  <p:stCondLst>
                                    <p:cond delay="0"/>
                                  </p:stCondLst>
                                  <p:childTnLst>
                                    <p:anim calcmode="discrete" valueType="str">
                                      <p:cBhvr>
                                        <p:cTn id="732" dur="500" fill="hold"/>
                                        <p:tgtEl>
                                          <p:spTgt spid="596"/>
                                        </p:tgtEl>
                                        <p:attrNameLst>
                                          <p:attrName>style.visibility</p:attrName>
                                        </p:attrNameLst>
                                      </p:cBhvr>
                                      <p:tavLst>
                                        <p:tav tm="0">
                                          <p:val>
                                            <p:strVal val="hidden"/>
                                          </p:val>
                                        </p:tav>
                                        <p:tav tm="50000">
                                          <p:val>
                                            <p:strVal val="visible"/>
                                          </p:val>
                                        </p:tav>
                                      </p:tavLst>
                                    </p:anim>
                                  </p:childTnLst>
                                </p:cTn>
                              </p:par>
                              <p:par>
                                <p:cTn id="733" presetID="35" presetClass="emph" presetSubtype="0" repeatCount="3000" fill="hold" nodeType="withEffect">
                                  <p:stCondLst>
                                    <p:cond delay="0"/>
                                  </p:stCondLst>
                                  <p:childTnLst>
                                    <p:anim calcmode="discrete" valueType="str">
                                      <p:cBhvr>
                                        <p:cTn id="734" dur="500" fill="hold"/>
                                        <p:tgtEl>
                                          <p:spTgt spid="597"/>
                                        </p:tgtEl>
                                        <p:attrNameLst>
                                          <p:attrName>style.visibility</p:attrName>
                                        </p:attrNameLst>
                                      </p:cBhvr>
                                      <p:tavLst>
                                        <p:tav tm="0">
                                          <p:val>
                                            <p:strVal val="hidden"/>
                                          </p:val>
                                        </p:tav>
                                        <p:tav tm="50000">
                                          <p:val>
                                            <p:strVal val="visible"/>
                                          </p:val>
                                        </p:tav>
                                      </p:tavLst>
                                    </p:anim>
                                  </p:childTnLst>
                                </p:cTn>
                              </p:par>
                            </p:childTnLst>
                          </p:cTn>
                        </p:par>
                      </p:childTnLst>
                    </p:cTn>
                  </p:par>
                  <p:par>
                    <p:cTn id="735" fill="hold">
                      <p:stCondLst>
                        <p:cond delay="indefinite"/>
                      </p:stCondLst>
                      <p:childTnLst>
                        <p:par>
                          <p:cTn id="736" fill="hold">
                            <p:stCondLst>
                              <p:cond delay="0"/>
                            </p:stCondLst>
                            <p:childTnLst>
                              <p:par>
                                <p:cTn id="737" presetID="3" presetClass="entr" presetSubtype="10" fill="hold" grpId="0" nodeType="clickEffect">
                                  <p:stCondLst>
                                    <p:cond delay="0"/>
                                  </p:stCondLst>
                                  <p:childTnLst>
                                    <p:set>
                                      <p:cBhvr>
                                        <p:cTn id="738" dur="1" fill="hold">
                                          <p:stCondLst>
                                            <p:cond delay="0"/>
                                          </p:stCondLst>
                                        </p:cTn>
                                        <p:tgtEl>
                                          <p:spTgt spid="598"/>
                                        </p:tgtEl>
                                        <p:attrNameLst>
                                          <p:attrName>style.visibility</p:attrName>
                                        </p:attrNameLst>
                                      </p:cBhvr>
                                      <p:to>
                                        <p:strVal val="visible"/>
                                      </p:to>
                                    </p:set>
                                    <p:animEffect transition="in" filter="blinds(horizontal)">
                                      <p:cBhvr>
                                        <p:cTn id="739" dur="500"/>
                                        <p:tgtEl>
                                          <p:spTgt spid="598"/>
                                        </p:tgtEl>
                                      </p:cBhvr>
                                    </p:animEffect>
                                  </p:childTnLst>
                                </p:cTn>
                              </p:par>
                              <p:par>
                                <p:cTn id="740" presetID="10" presetClass="exit" presetSubtype="0" fill="hold" grpId="2" nodeType="withEffect">
                                  <p:stCondLst>
                                    <p:cond delay="0"/>
                                  </p:stCondLst>
                                  <p:childTnLst>
                                    <p:animEffect transition="out" filter="fade">
                                      <p:cBhvr>
                                        <p:cTn id="741" dur="2000"/>
                                        <p:tgtEl>
                                          <p:spTgt spid="596"/>
                                        </p:tgtEl>
                                      </p:cBhvr>
                                    </p:animEffect>
                                    <p:set>
                                      <p:cBhvr>
                                        <p:cTn id="742" dur="1" fill="hold">
                                          <p:stCondLst>
                                            <p:cond delay="1999"/>
                                          </p:stCondLst>
                                        </p:cTn>
                                        <p:tgtEl>
                                          <p:spTgt spid="596"/>
                                        </p:tgtEl>
                                        <p:attrNameLst>
                                          <p:attrName>style.visibility</p:attrName>
                                        </p:attrNameLst>
                                      </p:cBhvr>
                                      <p:to>
                                        <p:strVal val="hidden"/>
                                      </p:to>
                                    </p:set>
                                  </p:childTnLst>
                                </p:cTn>
                              </p:par>
                              <p:par>
                                <p:cTn id="743" presetID="10" presetClass="exit" presetSubtype="0" fill="hold" grpId="1" nodeType="withEffect">
                                  <p:stCondLst>
                                    <p:cond delay="0"/>
                                  </p:stCondLst>
                                  <p:childTnLst>
                                    <p:animEffect transition="out" filter="fade">
                                      <p:cBhvr>
                                        <p:cTn id="744" dur="2000"/>
                                        <p:tgtEl>
                                          <p:spTgt spid="597"/>
                                        </p:tgtEl>
                                      </p:cBhvr>
                                    </p:animEffect>
                                    <p:set>
                                      <p:cBhvr>
                                        <p:cTn id="745" dur="1" fill="hold">
                                          <p:stCondLst>
                                            <p:cond delay="1999"/>
                                          </p:stCondLst>
                                        </p:cTn>
                                        <p:tgtEl>
                                          <p:spTgt spid="597"/>
                                        </p:tgtEl>
                                        <p:attrNameLst>
                                          <p:attrName>style.visibility</p:attrName>
                                        </p:attrNameLst>
                                      </p:cBhvr>
                                      <p:to>
                                        <p:strVal val="hidden"/>
                                      </p:to>
                                    </p:set>
                                  </p:childTnLst>
                                </p:cTn>
                              </p:par>
                            </p:childTnLst>
                          </p:cTn>
                        </p:par>
                      </p:childTnLst>
                    </p:cTn>
                  </p:par>
                  <p:par>
                    <p:cTn id="746" fill="hold">
                      <p:stCondLst>
                        <p:cond delay="indefinite"/>
                      </p:stCondLst>
                      <p:childTnLst>
                        <p:par>
                          <p:cTn id="747" fill="hold">
                            <p:stCondLst>
                              <p:cond delay="0"/>
                            </p:stCondLst>
                            <p:childTnLst>
                              <p:par>
                                <p:cTn id="748" presetID="22" presetClass="entr" presetSubtype="1" fill="hold" grpId="0" nodeType="clickEffect">
                                  <p:stCondLst>
                                    <p:cond delay="0"/>
                                  </p:stCondLst>
                                  <p:childTnLst>
                                    <p:set>
                                      <p:cBhvr>
                                        <p:cTn id="749" dur="1" fill="hold">
                                          <p:stCondLst>
                                            <p:cond delay="0"/>
                                          </p:stCondLst>
                                        </p:cTn>
                                        <p:tgtEl>
                                          <p:spTgt spid="599"/>
                                        </p:tgtEl>
                                        <p:attrNameLst>
                                          <p:attrName>style.visibility</p:attrName>
                                        </p:attrNameLst>
                                      </p:cBhvr>
                                      <p:to>
                                        <p:strVal val="visible"/>
                                      </p:to>
                                    </p:set>
                                    <p:animEffect transition="in" filter="wipe(up)">
                                      <p:cBhvr>
                                        <p:cTn id="750" dur="500"/>
                                        <p:tgtEl>
                                          <p:spTgt spid="599"/>
                                        </p:tgtEl>
                                      </p:cBhvr>
                                    </p:animEffect>
                                  </p:childTnLst>
                                </p:cTn>
                              </p:par>
                            </p:childTnLst>
                          </p:cTn>
                        </p:par>
                        <p:par>
                          <p:cTn id="751" fill="hold">
                            <p:stCondLst>
                              <p:cond delay="500"/>
                            </p:stCondLst>
                            <p:childTnLst>
                              <p:par>
                                <p:cTn id="752" presetID="35" presetClass="emph" presetSubtype="0" repeatCount="3000" fill="hold" grpId="1" nodeType="afterEffect">
                                  <p:stCondLst>
                                    <p:cond delay="0"/>
                                  </p:stCondLst>
                                  <p:childTnLst>
                                    <p:anim calcmode="discrete" valueType="str">
                                      <p:cBhvr>
                                        <p:cTn id="753" dur="500" fill="hold"/>
                                        <p:tgtEl>
                                          <p:spTgt spid="599"/>
                                        </p:tgtEl>
                                        <p:attrNameLst>
                                          <p:attrName>style.visibility</p:attrName>
                                        </p:attrNameLst>
                                      </p:cBhvr>
                                      <p:tavLst>
                                        <p:tav tm="0">
                                          <p:val>
                                            <p:strVal val="hidden"/>
                                          </p:val>
                                        </p:tav>
                                        <p:tav tm="50000">
                                          <p:val>
                                            <p:strVal val="visible"/>
                                          </p:val>
                                        </p:tav>
                                      </p:tavLst>
                                    </p:anim>
                                  </p:childTnLst>
                                </p:cTn>
                              </p:par>
                            </p:childTnLst>
                          </p:cTn>
                        </p:par>
                      </p:childTnLst>
                    </p:cTn>
                  </p:par>
                  <p:par>
                    <p:cTn id="754" fill="hold">
                      <p:stCondLst>
                        <p:cond delay="indefinite"/>
                      </p:stCondLst>
                      <p:childTnLst>
                        <p:par>
                          <p:cTn id="755" fill="hold">
                            <p:stCondLst>
                              <p:cond delay="0"/>
                            </p:stCondLst>
                            <p:childTnLst>
                              <p:par>
                                <p:cTn id="756" presetID="3" presetClass="entr" presetSubtype="10" fill="hold" grpId="0" nodeType="clickEffect">
                                  <p:stCondLst>
                                    <p:cond delay="0"/>
                                  </p:stCondLst>
                                  <p:childTnLst>
                                    <p:set>
                                      <p:cBhvr>
                                        <p:cTn id="757" dur="1" fill="hold">
                                          <p:stCondLst>
                                            <p:cond delay="0"/>
                                          </p:stCondLst>
                                        </p:cTn>
                                        <p:tgtEl>
                                          <p:spTgt spid="600"/>
                                        </p:tgtEl>
                                        <p:attrNameLst>
                                          <p:attrName>style.visibility</p:attrName>
                                        </p:attrNameLst>
                                      </p:cBhvr>
                                      <p:to>
                                        <p:strVal val="visible"/>
                                      </p:to>
                                    </p:set>
                                    <p:animEffect transition="in" filter="blinds(horizontal)">
                                      <p:cBhvr>
                                        <p:cTn id="758" dur="500"/>
                                        <p:tgtEl>
                                          <p:spTgt spid="600"/>
                                        </p:tgtEl>
                                      </p:cBhvr>
                                    </p:animEffect>
                                  </p:childTnLst>
                                </p:cTn>
                              </p:par>
                              <p:par>
                                <p:cTn id="759" presetID="10" presetClass="exit" presetSubtype="0" fill="hold" grpId="2" nodeType="withEffect">
                                  <p:stCondLst>
                                    <p:cond delay="0"/>
                                  </p:stCondLst>
                                  <p:childTnLst>
                                    <p:animEffect transition="out" filter="fade">
                                      <p:cBhvr>
                                        <p:cTn id="760" dur="2000"/>
                                        <p:tgtEl>
                                          <p:spTgt spid="599"/>
                                        </p:tgtEl>
                                      </p:cBhvr>
                                    </p:animEffect>
                                    <p:set>
                                      <p:cBhvr>
                                        <p:cTn id="761" dur="1" fill="hold">
                                          <p:stCondLst>
                                            <p:cond delay="1999"/>
                                          </p:stCondLst>
                                        </p:cTn>
                                        <p:tgtEl>
                                          <p:spTgt spid="599"/>
                                        </p:tgtEl>
                                        <p:attrNameLst>
                                          <p:attrName>style.visibility</p:attrName>
                                        </p:attrNameLst>
                                      </p:cBhvr>
                                      <p:to>
                                        <p:strVal val="hidden"/>
                                      </p:to>
                                    </p:set>
                                  </p:childTnLst>
                                </p:cTn>
                              </p:par>
                            </p:childTnLst>
                          </p:cTn>
                        </p:par>
                      </p:childTnLst>
                    </p:cTn>
                  </p:par>
                  <p:par>
                    <p:cTn id="762" fill="hold">
                      <p:stCondLst>
                        <p:cond delay="indefinite"/>
                      </p:stCondLst>
                      <p:childTnLst>
                        <p:par>
                          <p:cTn id="763" fill="hold">
                            <p:stCondLst>
                              <p:cond delay="0"/>
                            </p:stCondLst>
                            <p:childTnLst>
                              <p:par>
                                <p:cTn id="764" presetID="22" presetClass="entr" presetSubtype="1" fill="hold" grpId="0" nodeType="clickEffect">
                                  <p:stCondLst>
                                    <p:cond delay="0"/>
                                  </p:stCondLst>
                                  <p:childTnLst>
                                    <p:set>
                                      <p:cBhvr>
                                        <p:cTn id="765" dur="1" fill="hold">
                                          <p:stCondLst>
                                            <p:cond delay="0"/>
                                          </p:stCondLst>
                                        </p:cTn>
                                        <p:tgtEl>
                                          <p:spTgt spid="601"/>
                                        </p:tgtEl>
                                        <p:attrNameLst>
                                          <p:attrName>style.visibility</p:attrName>
                                        </p:attrNameLst>
                                      </p:cBhvr>
                                      <p:to>
                                        <p:strVal val="visible"/>
                                      </p:to>
                                    </p:set>
                                    <p:animEffect transition="in" filter="wipe(up)">
                                      <p:cBhvr>
                                        <p:cTn id="766" dur="500"/>
                                        <p:tgtEl>
                                          <p:spTgt spid="601"/>
                                        </p:tgtEl>
                                      </p:cBhvr>
                                    </p:animEffect>
                                  </p:childTnLst>
                                </p:cTn>
                              </p:par>
                            </p:childTnLst>
                          </p:cTn>
                        </p:par>
                        <p:par>
                          <p:cTn id="767" fill="hold">
                            <p:stCondLst>
                              <p:cond delay="500"/>
                            </p:stCondLst>
                            <p:childTnLst>
                              <p:par>
                                <p:cTn id="768" presetID="35" presetClass="emph" presetSubtype="0" repeatCount="3000" fill="hold" grpId="1" nodeType="afterEffect">
                                  <p:stCondLst>
                                    <p:cond delay="0"/>
                                  </p:stCondLst>
                                  <p:childTnLst>
                                    <p:anim calcmode="discrete" valueType="str">
                                      <p:cBhvr>
                                        <p:cTn id="769" dur="500" fill="hold"/>
                                        <p:tgtEl>
                                          <p:spTgt spid="601"/>
                                        </p:tgtEl>
                                        <p:attrNameLst>
                                          <p:attrName>style.visibility</p:attrName>
                                        </p:attrNameLst>
                                      </p:cBhvr>
                                      <p:tavLst>
                                        <p:tav tm="0">
                                          <p:val>
                                            <p:strVal val="hidden"/>
                                          </p:val>
                                        </p:tav>
                                        <p:tav tm="50000">
                                          <p:val>
                                            <p:strVal val="visible"/>
                                          </p:val>
                                        </p:tav>
                                      </p:tavLst>
                                    </p:anim>
                                  </p:childTnLst>
                                </p:cTn>
                              </p:par>
                            </p:childTnLst>
                          </p:cTn>
                        </p:par>
                      </p:childTnLst>
                    </p:cTn>
                  </p:par>
                  <p:par>
                    <p:cTn id="770" fill="hold">
                      <p:stCondLst>
                        <p:cond delay="indefinite"/>
                      </p:stCondLst>
                      <p:childTnLst>
                        <p:par>
                          <p:cTn id="771" fill="hold">
                            <p:stCondLst>
                              <p:cond delay="0"/>
                            </p:stCondLst>
                            <p:childTnLst>
                              <p:par>
                                <p:cTn id="772" presetID="3" presetClass="entr" presetSubtype="10" fill="hold" grpId="0" nodeType="clickEffect">
                                  <p:stCondLst>
                                    <p:cond delay="0"/>
                                  </p:stCondLst>
                                  <p:childTnLst>
                                    <p:set>
                                      <p:cBhvr>
                                        <p:cTn id="773" dur="1" fill="hold">
                                          <p:stCondLst>
                                            <p:cond delay="0"/>
                                          </p:stCondLst>
                                        </p:cTn>
                                        <p:tgtEl>
                                          <p:spTgt spid="602"/>
                                        </p:tgtEl>
                                        <p:attrNameLst>
                                          <p:attrName>style.visibility</p:attrName>
                                        </p:attrNameLst>
                                      </p:cBhvr>
                                      <p:to>
                                        <p:strVal val="visible"/>
                                      </p:to>
                                    </p:set>
                                    <p:animEffect transition="in" filter="blinds(horizontal)">
                                      <p:cBhvr>
                                        <p:cTn id="774" dur="500"/>
                                        <p:tgtEl>
                                          <p:spTgt spid="602"/>
                                        </p:tgtEl>
                                      </p:cBhvr>
                                    </p:animEffect>
                                  </p:childTnLst>
                                </p:cTn>
                              </p:par>
                              <p:par>
                                <p:cTn id="775" presetID="10" presetClass="exit" presetSubtype="0" fill="hold" grpId="2" nodeType="withEffect">
                                  <p:stCondLst>
                                    <p:cond delay="0"/>
                                  </p:stCondLst>
                                  <p:childTnLst>
                                    <p:animEffect transition="out" filter="fade">
                                      <p:cBhvr>
                                        <p:cTn id="776" dur="2000"/>
                                        <p:tgtEl>
                                          <p:spTgt spid="601"/>
                                        </p:tgtEl>
                                      </p:cBhvr>
                                    </p:animEffect>
                                    <p:set>
                                      <p:cBhvr>
                                        <p:cTn id="777" dur="1" fill="hold">
                                          <p:stCondLst>
                                            <p:cond delay="1999"/>
                                          </p:stCondLst>
                                        </p:cTn>
                                        <p:tgtEl>
                                          <p:spTgt spid="601"/>
                                        </p:tgtEl>
                                        <p:attrNameLst>
                                          <p:attrName>style.visibility</p:attrName>
                                        </p:attrNameLst>
                                      </p:cBhvr>
                                      <p:to>
                                        <p:strVal val="hidden"/>
                                      </p:to>
                                    </p:set>
                                  </p:childTnLst>
                                </p:cTn>
                              </p:par>
                            </p:childTnLst>
                          </p:cTn>
                        </p:par>
                      </p:childTnLst>
                    </p:cTn>
                  </p:par>
                  <p:par>
                    <p:cTn id="778" fill="hold">
                      <p:stCondLst>
                        <p:cond delay="indefinite"/>
                      </p:stCondLst>
                      <p:childTnLst>
                        <p:par>
                          <p:cTn id="779" fill="hold">
                            <p:stCondLst>
                              <p:cond delay="0"/>
                            </p:stCondLst>
                            <p:childTnLst>
                              <p:par>
                                <p:cTn id="780" presetID="22" presetClass="entr" presetSubtype="1" fill="hold" grpId="0" nodeType="clickEffect">
                                  <p:stCondLst>
                                    <p:cond delay="0"/>
                                  </p:stCondLst>
                                  <p:childTnLst>
                                    <p:set>
                                      <p:cBhvr>
                                        <p:cTn id="781" dur="1" fill="hold">
                                          <p:stCondLst>
                                            <p:cond delay="0"/>
                                          </p:stCondLst>
                                        </p:cTn>
                                        <p:tgtEl>
                                          <p:spTgt spid="603"/>
                                        </p:tgtEl>
                                        <p:attrNameLst>
                                          <p:attrName>style.visibility</p:attrName>
                                        </p:attrNameLst>
                                      </p:cBhvr>
                                      <p:to>
                                        <p:strVal val="visible"/>
                                      </p:to>
                                    </p:set>
                                    <p:animEffect transition="in" filter="wipe(up)">
                                      <p:cBhvr>
                                        <p:cTn id="782" dur="500"/>
                                        <p:tgtEl>
                                          <p:spTgt spid="603"/>
                                        </p:tgtEl>
                                      </p:cBhvr>
                                    </p:animEffect>
                                  </p:childTnLst>
                                </p:cTn>
                              </p:par>
                              <p:par>
                                <p:cTn id="783" presetID="22" presetClass="entr" presetSubtype="1" fill="hold" grpId="0" nodeType="withEffect">
                                  <p:stCondLst>
                                    <p:cond delay="0"/>
                                  </p:stCondLst>
                                  <p:childTnLst>
                                    <p:set>
                                      <p:cBhvr>
                                        <p:cTn id="784" dur="1" fill="hold">
                                          <p:stCondLst>
                                            <p:cond delay="0"/>
                                          </p:stCondLst>
                                        </p:cTn>
                                        <p:tgtEl>
                                          <p:spTgt spid="604"/>
                                        </p:tgtEl>
                                        <p:attrNameLst>
                                          <p:attrName>style.visibility</p:attrName>
                                        </p:attrNameLst>
                                      </p:cBhvr>
                                      <p:to>
                                        <p:strVal val="visible"/>
                                      </p:to>
                                    </p:set>
                                    <p:animEffect transition="in" filter="wipe(up)">
                                      <p:cBhvr>
                                        <p:cTn id="785" dur="500"/>
                                        <p:tgtEl>
                                          <p:spTgt spid="604"/>
                                        </p:tgtEl>
                                      </p:cBhvr>
                                    </p:animEffect>
                                  </p:childTnLst>
                                </p:cTn>
                              </p:par>
                            </p:childTnLst>
                          </p:cTn>
                        </p:par>
                        <p:par>
                          <p:cTn id="786" fill="hold">
                            <p:stCondLst>
                              <p:cond delay="500"/>
                            </p:stCondLst>
                            <p:childTnLst>
                              <p:par>
                                <p:cTn id="787" presetID="35" presetClass="emph" presetSubtype="0" repeatCount="3000" fill="hold" grpId="1" nodeType="afterEffect">
                                  <p:stCondLst>
                                    <p:cond delay="0"/>
                                  </p:stCondLst>
                                  <p:childTnLst>
                                    <p:anim calcmode="discrete" valueType="str">
                                      <p:cBhvr>
                                        <p:cTn id="788" dur="500" fill="hold"/>
                                        <p:tgtEl>
                                          <p:spTgt spid="603"/>
                                        </p:tgtEl>
                                        <p:attrNameLst>
                                          <p:attrName>style.visibility</p:attrName>
                                        </p:attrNameLst>
                                      </p:cBhvr>
                                      <p:tavLst>
                                        <p:tav tm="0">
                                          <p:val>
                                            <p:strVal val="hidden"/>
                                          </p:val>
                                        </p:tav>
                                        <p:tav tm="50000">
                                          <p:val>
                                            <p:strVal val="visible"/>
                                          </p:val>
                                        </p:tav>
                                      </p:tavLst>
                                    </p:anim>
                                  </p:childTnLst>
                                </p:cTn>
                              </p:par>
                              <p:par>
                                <p:cTn id="789" presetID="35" presetClass="emph" presetSubtype="0" repeatCount="3000" fill="hold" nodeType="withEffect">
                                  <p:stCondLst>
                                    <p:cond delay="0"/>
                                  </p:stCondLst>
                                  <p:childTnLst>
                                    <p:anim calcmode="discrete" valueType="str">
                                      <p:cBhvr>
                                        <p:cTn id="790" dur="500" fill="hold"/>
                                        <p:tgtEl>
                                          <p:spTgt spid="604"/>
                                        </p:tgtEl>
                                        <p:attrNameLst>
                                          <p:attrName>style.visibility</p:attrName>
                                        </p:attrNameLst>
                                      </p:cBhvr>
                                      <p:tavLst>
                                        <p:tav tm="0">
                                          <p:val>
                                            <p:strVal val="hidden"/>
                                          </p:val>
                                        </p:tav>
                                        <p:tav tm="50000">
                                          <p:val>
                                            <p:strVal val="visible"/>
                                          </p:val>
                                        </p:tav>
                                      </p:tavLst>
                                    </p:anim>
                                  </p:childTnLst>
                                </p:cTn>
                              </p:par>
                            </p:childTnLst>
                          </p:cTn>
                        </p:par>
                      </p:childTnLst>
                    </p:cTn>
                  </p:par>
                  <p:par>
                    <p:cTn id="791" fill="hold">
                      <p:stCondLst>
                        <p:cond delay="indefinite"/>
                      </p:stCondLst>
                      <p:childTnLst>
                        <p:par>
                          <p:cTn id="792" fill="hold">
                            <p:stCondLst>
                              <p:cond delay="0"/>
                            </p:stCondLst>
                            <p:childTnLst>
                              <p:par>
                                <p:cTn id="793" presetID="3" presetClass="entr" presetSubtype="10" fill="hold" grpId="0" nodeType="clickEffect">
                                  <p:stCondLst>
                                    <p:cond delay="0"/>
                                  </p:stCondLst>
                                  <p:childTnLst>
                                    <p:set>
                                      <p:cBhvr>
                                        <p:cTn id="794" dur="1" fill="hold">
                                          <p:stCondLst>
                                            <p:cond delay="0"/>
                                          </p:stCondLst>
                                        </p:cTn>
                                        <p:tgtEl>
                                          <p:spTgt spid="605"/>
                                        </p:tgtEl>
                                        <p:attrNameLst>
                                          <p:attrName>style.visibility</p:attrName>
                                        </p:attrNameLst>
                                      </p:cBhvr>
                                      <p:to>
                                        <p:strVal val="visible"/>
                                      </p:to>
                                    </p:set>
                                    <p:animEffect transition="in" filter="blinds(horizontal)">
                                      <p:cBhvr>
                                        <p:cTn id="795" dur="500"/>
                                        <p:tgtEl>
                                          <p:spTgt spid="605"/>
                                        </p:tgtEl>
                                      </p:cBhvr>
                                    </p:animEffect>
                                  </p:childTnLst>
                                </p:cTn>
                              </p:par>
                              <p:par>
                                <p:cTn id="796" presetID="10" presetClass="exit" presetSubtype="0" fill="hold" grpId="2" nodeType="withEffect">
                                  <p:stCondLst>
                                    <p:cond delay="0"/>
                                  </p:stCondLst>
                                  <p:childTnLst>
                                    <p:animEffect transition="out" filter="fade">
                                      <p:cBhvr>
                                        <p:cTn id="797" dur="2000"/>
                                        <p:tgtEl>
                                          <p:spTgt spid="603"/>
                                        </p:tgtEl>
                                      </p:cBhvr>
                                    </p:animEffect>
                                    <p:set>
                                      <p:cBhvr>
                                        <p:cTn id="798" dur="1" fill="hold">
                                          <p:stCondLst>
                                            <p:cond delay="1999"/>
                                          </p:stCondLst>
                                        </p:cTn>
                                        <p:tgtEl>
                                          <p:spTgt spid="603"/>
                                        </p:tgtEl>
                                        <p:attrNameLst>
                                          <p:attrName>style.visibility</p:attrName>
                                        </p:attrNameLst>
                                      </p:cBhvr>
                                      <p:to>
                                        <p:strVal val="hidden"/>
                                      </p:to>
                                    </p:set>
                                  </p:childTnLst>
                                </p:cTn>
                              </p:par>
                              <p:par>
                                <p:cTn id="799" presetID="10" presetClass="exit" presetSubtype="0" fill="hold" grpId="1" nodeType="withEffect">
                                  <p:stCondLst>
                                    <p:cond delay="0"/>
                                  </p:stCondLst>
                                  <p:childTnLst>
                                    <p:animEffect transition="out" filter="fade">
                                      <p:cBhvr>
                                        <p:cTn id="800" dur="2000"/>
                                        <p:tgtEl>
                                          <p:spTgt spid="604"/>
                                        </p:tgtEl>
                                      </p:cBhvr>
                                    </p:animEffect>
                                    <p:set>
                                      <p:cBhvr>
                                        <p:cTn id="801" dur="1" fill="hold">
                                          <p:stCondLst>
                                            <p:cond delay="1999"/>
                                          </p:stCondLst>
                                        </p:cTn>
                                        <p:tgtEl>
                                          <p:spTgt spid="604"/>
                                        </p:tgtEl>
                                        <p:attrNameLst>
                                          <p:attrName>style.visibility</p:attrName>
                                        </p:attrNameLst>
                                      </p:cBhvr>
                                      <p:to>
                                        <p:strVal val="hidden"/>
                                      </p:to>
                                    </p:set>
                                  </p:childTnLst>
                                </p:cTn>
                              </p:par>
                            </p:childTnLst>
                          </p:cTn>
                        </p:par>
                      </p:childTnLst>
                    </p:cTn>
                  </p:par>
                  <p:par>
                    <p:cTn id="802" fill="hold">
                      <p:stCondLst>
                        <p:cond delay="indefinite"/>
                      </p:stCondLst>
                      <p:childTnLst>
                        <p:par>
                          <p:cTn id="803" fill="hold">
                            <p:stCondLst>
                              <p:cond delay="0"/>
                            </p:stCondLst>
                            <p:childTnLst>
                              <p:par>
                                <p:cTn id="804" presetID="22" presetClass="entr" presetSubtype="1" fill="hold" grpId="0" nodeType="clickEffect">
                                  <p:stCondLst>
                                    <p:cond delay="0"/>
                                  </p:stCondLst>
                                  <p:childTnLst>
                                    <p:set>
                                      <p:cBhvr>
                                        <p:cTn id="805" dur="1" fill="hold">
                                          <p:stCondLst>
                                            <p:cond delay="0"/>
                                          </p:stCondLst>
                                        </p:cTn>
                                        <p:tgtEl>
                                          <p:spTgt spid="606"/>
                                        </p:tgtEl>
                                        <p:attrNameLst>
                                          <p:attrName>style.visibility</p:attrName>
                                        </p:attrNameLst>
                                      </p:cBhvr>
                                      <p:to>
                                        <p:strVal val="visible"/>
                                      </p:to>
                                    </p:set>
                                    <p:animEffect transition="in" filter="wipe(up)">
                                      <p:cBhvr>
                                        <p:cTn id="806" dur="500"/>
                                        <p:tgtEl>
                                          <p:spTgt spid="606"/>
                                        </p:tgtEl>
                                      </p:cBhvr>
                                    </p:animEffect>
                                  </p:childTnLst>
                                </p:cTn>
                              </p:par>
                              <p:par>
                                <p:cTn id="807" presetID="22" presetClass="entr" presetSubtype="1" fill="hold" grpId="0" nodeType="withEffect">
                                  <p:stCondLst>
                                    <p:cond delay="0"/>
                                  </p:stCondLst>
                                  <p:childTnLst>
                                    <p:set>
                                      <p:cBhvr>
                                        <p:cTn id="808" dur="1" fill="hold">
                                          <p:stCondLst>
                                            <p:cond delay="0"/>
                                          </p:stCondLst>
                                        </p:cTn>
                                        <p:tgtEl>
                                          <p:spTgt spid="607"/>
                                        </p:tgtEl>
                                        <p:attrNameLst>
                                          <p:attrName>style.visibility</p:attrName>
                                        </p:attrNameLst>
                                      </p:cBhvr>
                                      <p:to>
                                        <p:strVal val="visible"/>
                                      </p:to>
                                    </p:set>
                                    <p:animEffect transition="in" filter="wipe(up)">
                                      <p:cBhvr>
                                        <p:cTn id="809" dur="500"/>
                                        <p:tgtEl>
                                          <p:spTgt spid="607"/>
                                        </p:tgtEl>
                                      </p:cBhvr>
                                    </p:animEffect>
                                  </p:childTnLst>
                                </p:cTn>
                              </p:par>
                            </p:childTnLst>
                          </p:cTn>
                        </p:par>
                        <p:par>
                          <p:cTn id="810" fill="hold">
                            <p:stCondLst>
                              <p:cond delay="500"/>
                            </p:stCondLst>
                            <p:childTnLst>
                              <p:par>
                                <p:cTn id="811" presetID="35" presetClass="emph" presetSubtype="0" repeatCount="3000" fill="hold" grpId="1" nodeType="afterEffect">
                                  <p:stCondLst>
                                    <p:cond delay="0"/>
                                  </p:stCondLst>
                                  <p:childTnLst>
                                    <p:anim calcmode="discrete" valueType="str">
                                      <p:cBhvr>
                                        <p:cTn id="812" dur="500" fill="hold"/>
                                        <p:tgtEl>
                                          <p:spTgt spid="606"/>
                                        </p:tgtEl>
                                        <p:attrNameLst>
                                          <p:attrName>style.visibility</p:attrName>
                                        </p:attrNameLst>
                                      </p:cBhvr>
                                      <p:tavLst>
                                        <p:tav tm="0">
                                          <p:val>
                                            <p:strVal val="hidden"/>
                                          </p:val>
                                        </p:tav>
                                        <p:tav tm="50000">
                                          <p:val>
                                            <p:strVal val="visible"/>
                                          </p:val>
                                        </p:tav>
                                      </p:tavLst>
                                    </p:anim>
                                  </p:childTnLst>
                                </p:cTn>
                              </p:par>
                              <p:par>
                                <p:cTn id="813" presetID="35" presetClass="emph" presetSubtype="0" repeatCount="3000" fill="hold" nodeType="withEffect">
                                  <p:stCondLst>
                                    <p:cond delay="0"/>
                                  </p:stCondLst>
                                  <p:childTnLst>
                                    <p:anim calcmode="discrete" valueType="str">
                                      <p:cBhvr>
                                        <p:cTn id="814" dur="500" fill="hold"/>
                                        <p:tgtEl>
                                          <p:spTgt spid="607"/>
                                        </p:tgtEl>
                                        <p:attrNameLst>
                                          <p:attrName>style.visibility</p:attrName>
                                        </p:attrNameLst>
                                      </p:cBhvr>
                                      <p:tavLst>
                                        <p:tav tm="0">
                                          <p:val>
                                            <p:strVal val="hidden"/>
                                          </p:val>
                                        </p:tav>
                                        <p:tav tm="50000">
                                          <p:val>
                                            <p:strVal val="visible"/>
                                          </p:val>
                                        </p:tav>
                                      </p:tavLst>
                                    </p:anim>
                                  </p:childTnLst>
                                </p:cTn>
                              </p:par>
                            </p:childTnLst>
                          </p:cTn>
                        </p:par>
                      </p:childTnLst>
                    </p:cTn>
                  </p:par>
                  <p:par>
                    <p:cTn id="815" fill="hold">
                      <p:stCondLst>
                        <p:cond delay="indefinite"/>
                      </p:stCondLst>
                      <p:childTnLst>
                        <p:par>
                          <p:cTn id="816" fill="hold">
                            <p:stCondLst>
                              <p:cond delay="0"/>
                            </p:stCondLst>
                            <p:childTnLst>
                              <p:par>
                                <p:cTn id="817" presetID="3" presetClass="entr" presetSubtype="10" fill="hold" grpId="0" nodeType="clickEffect">
                                  <p:stCondLst>
                                    <p:cond delay="0"/>
                                  </p:stCondLst>
                                  <p:childTnLst>
                                    <p:set>
                                      <p:cBhvr>
                                        <p:cTn id="818" dur="1" fill="hold">
                                          <p:stCondLst>
                                            <p:cond delay="0"/>
                                          </p:stCondLst>
                                        </p:cTn>
                                        <p:tgtEl>
                                          <p:spTgt spid="608"/>
                                        </p:tgtEl>
                                        <p:attrNameLst>
                                          <p:attrName>style.visibility</p:attrName>
                                        </p:attrNameLst>
                                      </p:cBhvr>
                                      <p:to>
                                        <p:strVal val="visible"/>
                                      </p:to>
                                    </p:set>
                                    <p:animEffect transition="in" filter="blinds(horizontal)">
                                      <p:cBhvr>
                                        <p:cTn id="819" dur="500"/>
                                        <p:tgtEl>
                                          <p:spTgt spid="608"/>
                                        </p:tgtEl>
                                      </p:cBhvr>
                                    </p:animEffect>
                                  </p:childTnLst>
                                </p:cTn>
                              </p:par>
                              <p:par>
                                <p:cTn id="820" presetID="10" presetClass="exit" presetSubtype="0" fill="hold" grpId="2" nodeType="withEffect">
                                  <p:stCondLst>
                                    <p:cond delay="0"/>
                                  </p:stCondLst>
                                  <p:childTnLst>
                                    <p:animEffect transition="out" filter="fade">
                                      <p:cBhvr>
                                        <p:cTn id="821" dur="2000"/>
                                        <p:tgtEl>
                                          <p:spTgt spid="606"/>
                                        </p:tgtEl>
                                      </p:cBhvr>
                                    </p:animEffect>
                                    <p:set>
                                      <p:cBhvr>
                                        <p:cTn id="822" dur="1" fill="hold">
                                          <p:stCondLst>
                                            <p:cond delay="1999"/>
                                          </p:stCondLst>
                                        </p:cTn>
                                        <p:tgtEl>
                                          <p:spTgt spid="606"/>
                                        </p:tgtEl>
                                        <p:attrNameLst>
                                          <p:attrName>style.visibility</p:attrName>
                                        </p:attrNameLst>
                                      </p:cBhvr>
                                      <p:to>
                                        <p:strVal val="hidden"/>
                                      </p:to>
                                    </p:set>
                                  </p:childTnLst>
                                </p:cTn>
                              </p:par>
                              <p:par>
                                <p:cTn id="823" presetID="10" presetClass="exit" presetSubtype="0" fill="hold" grpId="1" nodeType="withEffect">
                                  <p:stCondLst>
                                    <p:cond delay="0"/>
                                  </p:stCondLst>
                                  <p:childTnLst>
                                    <p:animEffect transition="out" filter="fade">
                                      <p:cBhvr>
                                        <p:cTn id="824" dur="2000"/>
                                        <p:tgtEl>
                                          <p:spTgt spid="607"/>
                                        </p:tgtEl>
                                      </p:cBhvr>
                                    </p:animEffect>
                                    <p:set>
                                      <p:cBhvr>
                                        <p:cTn id="825" dur="1" fill="hold">
                                          <p:stCondLst>
                                            <p:cond delay="1999"/>
                                          </p:stCondLst>
                                        </p:cTn>
                                        <p:tgtEl>
                                          <p:spTgt spid="607"/>
                                        </p:tgtEl>
                                        <p:attrNameLst>
                                          <p:attrName>style.visibility</p:attrName>
                                        </p:attrNameLst>
                                      </p:cBhvr>
                                      <p:to>
                                        <p:strVal val="hidden"/>
                                      </p:to>
                                    </p:set>
                                  </p:childTnLst>
                                </p:cTn>
                              </p:par>
                            </p:childTnLst>
                          </p:cTn>
                        </p:par>
                      </p:childTnLst>
                    </p:cTn>
                  </p:par>
                  <p:par>
                    <p:cTn id="826" fill="hold">
                      <p:stCondLst>
                        <p:cond delay="indefinite"/>
                      </p:stCondLst>
                      <p:childTnLst>
                        <p:par>
                          <p:cTn id="827" fill="hold">
                            <p:stCondLst>
                              <p:cond delay="0"/>
                            </p:stCondLst>
                            <p:childTnLst>
                              <p:par>
                                <p:cTn id="828" presetID="22" presetClass="entr" presetSubtype="1" fill="hold" grpId="0" nodeType="clickEffect">
                                  <p:stCondLst>
                                    <p:cond delay="0"/>
                                  </p:stCondLst>
                                  <p:childTnLst>
                                    <p:set>
                                      <p:cBhvr>
                                        <p:cTn id="829" dur="1" fill="hold">
                                          <p:stCondLst>
                                            <p:cond delay="0"/>
                                          </p:stCondLst>
                                        </p:cTn>
                                        <p:tgtEl>
                                          <p:spTgt spid="609"/>
                                        </p:tgtEl>
                                        <p:attrNameLst>
                                          <p:attrName>style.visibility</p:attrName>
                                        </p:attrNameLst>
                                      </p:cBhvr>
                                      <p:to>
                                        <p:strVal val="visible"/>
                                      </p:to>
                                    </p:set>
                                    <p:animEffect transition="in" filter="wipe(up)">
                                      <p:cBhvr>
                                        <p:cTn id="830" dur="500"/>
                                        <p:tgtEl>
                                          <p:spTgt spid="609"/>
                                        </p:tgtEl>
                                      </p:cBhvr>
                                    </p:animEffect>
                                  </p:childTnLst>
                                </p:cTn>
                              </p:par>
                            </p:childTnLst>
                          </p:cTn>
                        </p:par>
                        <p:par>
                          <p:cTn id="831" fill="hold">
                            <p:stCondLst>
                              <p:cond delay="500"/>
                            </p:stCondLst>
                            <p:childTnLst>
                              <p:par>
                                <p:cTn id="832" presetID="35" presetClass="emph" presetSubtype="0" repeatCount="3000" fill="hold" grpId="1" nodeType="afterEffect">
                                  <p:stCondLst>
                                    <p:cond delay="0"/>
                                  </p:stCondLst>
                                  <p:childTnLst>
                                    <p:anim calcmode="discrete" valueType="str">
                                      <p:cBhvr>
                                        <p:cTn id="833" dur="500" fill="hold"/>
                                        <p:tgtEl>
                                          <p:spTgt spid="609"/>
                                        </p:tgtEl>
                                        <p:attrNameLst>
                                          <p:attrName>style.visibility</p:attrName>
                                        </p:attrNameLst>
                                      </p:cBhvr>
                                      <p:tavLst>
                                        <p:tav tm="0">
                                          <p:val>
                                            <p:strVal val="hidden"/>
                                          </p:val>
                                        </p:tav>
                                        <p:tav tm="50000">
                                          <p:val>
                                            <p:strVal val="visible"/>
                                          </p:val>
                                        </p:tav>
                                      </p:tavLst>
                                    </p:anim>
                                  </p:childTnLst>
                                </p:cTn>
                              </p:par>
                            </p:childTnLst>
                          </p:cTn>
                        </p:par>
                      </p:childTnLst>
                    </p:cTn>
                  </p:par>
                  <p:par>
                    <p:cTn id="834" fill="hold">
                      <p:stCondLst>
                        <p:cond delay="indefinite"/>
                      </p:stCondLst>
                      <p:childTnLst>
                        <p:par>
                          <p:cTn id="835" fill="hold">
                            <p:stCondLst>
                              <p:cond delay="0"/>
                            </p:stCondLst>
                            <p:childTnLst>
                              <p:par>
                                <p:cTn id="836" presetID="3" presetClass="entr" presetSubtype="10" fill="hold" grpId="0" nodeType="clickEffect">
                                  <p:stCondLst>
                                    <p:cond delay="0"/>
                                  </p:stCondLst>
                                  <p:childTnLst>
                                    <p:set>
                                      <p:cBhvr>
                                        <p:cTn id="837" dur="1" fill="hold">
                                          <p:stCondLst>
                                            <p:cond delay="0"/>
                                          </p:stCondLst>
                                        </p:cTn>
                                        <p:tgtEl>
                                          <p:spTgt spid="610"/>
                                        </p:tgtEl>
                                        <p:attrNameLst>
                                          <p:attrName>style.visibility</p:attrName>
                                        </p:attrNameLst>
                                      </p:cBhvr>
                                      <p:to>
                                        <p:strVal val="visible"/>
                                      </p:to>
                                    </p:set>
                                    <p:animEffect transition="in" filter="blinds(horizontal)">
                                      <p:cBhvr>
                                        <p:cTn id="838" dur="500"/>
                                        <p:tgtEl>
                                          <p:spTgt spid="610"/>
                                        </p:tgtEl>
                                      </p:cBhvr>
                                    </p:animEffect>
                                  </p:childTnLst>
                                </p:cTn>
                              </p:par>
                              <p:par>
                                <p:cTn id="839" presetID="10" presetClass="exit" presetSubtype="0" fill="hold" grpId="2" nodeType="withEffect">
                                  <p:stCondLst>
                                    <p:cond delay="0"/>
                                  </p:stCondLst>
                                  <p:childTnLst>
                                    <p:animEffect transition="out" filter="fade">
                                      <p:cBhvr>
                                        <p:cTn id="840" dur="2000"/>
                                        <p:tgtEl>
                                          <p:spTgt spid="609"/>
                                        </p:tgtEl>
                                      </p:cBhvr>
                                    </p:animEffect>
                                    <p:set>
                                      <p:cBhvr>
                                        <p:cTn id="841" dur="1" fill="hold">
                                          <p:stCondLst>
                                            <p:cond delay="1999"/>
                                          </p:stCondLst>
                                        </p:cTn>
                                        <p:tgtEl>
                                          <p:spTgt spid="609"/>
                                        </p:tgtEl>
                                        <p:attrNameLst>
                                          <p:attrName>style.visibility</p:attrName>
                                        </p:attrNameLst>
                                      </p:cBhvr>
                                      <p:to>
                                        <p:strVal val="hidden"/>
                                      </p:to>
                                    </p:set>
                                  </p:childTnLst>
                                </p:cTn>
                              </p:par>
                            </p:childTnLst>
                          </p:cTn>
                        </p:par>
                      </p:childTnLst>
                    </p:cTn>
                  </p:par>
                  <p:par>
                    <p:cTn id="842" fill="hold">
                      <p:stCondLst>
                        <p:cond delay="indefinite"/>
                      </p:stCondLst>
                      <p:childTnLst>
                        <p:par>
                          <p:cTn id="843" fill="hold">
                            <p:stCondLst>
                              <p:cond delay="0"/>
                            </p:stCondLst>
                            <p:childTnLst>
                              <p:par>
                                <p:cTn id="844" presetID="22" presetClass="entr" presetSubtype="1" fill="hold" grpId="0" nodeType="clickEffect">
                                  <p:stCondLst>
                                    <p:cond delay="0"/>
                                  </p:stCondLst>
                                  <p:childTnLst>
                                    <p:set>
                                      <p:cBhvr>
                                        <p:cTn id="845" dur="1" fill="hold">
                                          <p:stCondLst>
                                            <p:cond delay="0"/>
                                          </p:stCondLst>
                                        </p:cTn>
                                        <p:tgtEl>
                                          <p:spTgt spid="611"/>
                                        </p:tgtEl>
                                        <p:attrNameLst>
                                          <p:attrName>style.visibility</p:attrName>
                                        </p:attrNameLst>
                                      </p:cBhvr>
                                      <p:to>
                                        <p:strVal val="visible"/>
                                      </p:to>
                                    </p:set>
                                    <p:animEffect transition="in" filter="wipe(up)">
                                      <p:cBhvr>
                                        <p:cTn id="846" dur="500"/>
                                        <p:tgtEl>
                                          <p:spTgt spid="611"/>
                                        </p:tgtEl>
                                      </p:cBhvr>
                                    </p:animEffect>
                                  </p:childTnLst>
                                </p:cTn>
                              </p:par>
                              <p:par>
                                <p:cTn id="847" presetID="22" presetClass="entr" presetSubtype="1" fill="hold" grpId="0" nodeType="withEffect">
                                  <p:stCondLst>
                                    <p:cond delay="0"/>
                                  </p:stCondLst>
                                  <p:childTnLst>
                                    <p:set>
                                      <p:cBhvr>
                                        <p:cTn id="848" dur="1" fill="hold">
                                          <p:stCondLst>
                                            <p:cond delay="0"/>
                                          </p:stCondLst>
                                        </p:cTn>
                                        <p:tgtEl>
                                          <p:spTgt spid="612"/>
                                        </p:tgtEl>
                                        <p:attrNameLst>
                                          <p:attrName>style.visibility</p:attrName>
                                        </p:attrNameLst>
                                      </p:cBhvr>
                                      <p:to>
                                        <p:strVal val="visible"/>
                                      </p:to>
                                    </p:set>
                                    <p:animEffect transition="in" filter="wipe(up)">
                                      <p:cBhvr>
                                        <p:cTn id="849" dur="500"/>
                                        <p:tgtEl>
                                          <p:spTgt spid="612"/>
                                        </p:tgtEl>
                                      </p:cBhvr>
                                    </p:animEffect>
                                  </p:childTnLst>
                                </p:cTn>
                              </p:par>
                            </p:childTnLst>
                          </p:cTn>
                        </p:par>
                        <p:par>
                          <p:cTn id="850" fill="hold">
                            <p:stCondLst>
                              <p:cond delay="500"/>
                            </p:stCondLst>
                            <p:childTnLst>
                              <p:par>
                                <p:cTn id="851" presetID="35" presetClass="emph" presetSubtype="0" repeatCount="3000" fill="hold" grpId="1" nodeType="afterEffect">
                                  <p:stCondLst>
                                    <p:cond delay="0"/>
                                  </p:stCondLst>
                                  <p:childTnLst>
                                    <p:anim calcmode="discrete" valueType="str">
                                      <p:cBhvr>
                                        <p:cTn id="852" dur="500" fill="hold"/>
                                        <p:tgtEl>
                                          <p:spTgt spid="611"/>
                                        </p:tgtEl>
                                        <p:attrNameLst>
                                          <p:attrName>style.visibility</p:attrName>
                                        </p:attrNameLst>
                                      </p:cBhvr>
                                      <p:tavLst>
                                        <p:tav tm="0">
                                          <p:val>
                                            <p:strVal val="hidden"/>
                                          </p:val>
                                        </p:tav>
                                        <p:tav tm="50000">
                                          <p:val>
                                            <p:strVal val="visible"/>
                                          </p:val>
                                        </p:tav>
                                      </p:tavLst>
                                    </p:anim>
                                  </p:childTnLst>
                                </p:cTn>
                              </p:par>
                              <p:par>
                                <p:cTn id="853" presetID="35" presetClass="emph" presetSubtype="0" repeatCount="3000" fill="hold" nodeType="withEffect">
                                  <p:stCondLst>
                                    <p:cond delay="0"/>
                                  </p:stCondLst>
                                  <p:childTnLst>
                                    <p:anim calcmode="discrete" valueType="str">
                                      <p:cBhvr>
                                        <p:cTn id="854" dur="500" fill="hold"/>
                                        <p:tgtEl>
                                          <p:spTgt spid="612"/>
                                        </p:tgtEl>
                                        <p:attrNameLst>
                                          <p:attrName>style.visibility</p:attrName>
                                        </p:attrNameLst>
                                      </p:cBhvr>
                                      <p:tavLst>
                                        <p:tav tm="0">
                                          <p:val>
                                            <p:strVal val="hidden"/>
                                          </p:val>
                                        </p:tav>
                                        <p:tav tm="50000">
                                          <p:val>
                                            <p:strVal val="visible"/>
                                          </p:val>
                                        </p:tav>
                                      </p:tavLst>
                                    </p:anim>
                                  </p:childTnLst>
                                </p:cTn>
                              </p:par>
                            </p:childTnLst>
                          </p:cTn>
                        </p:par>
                      </p:childTnLst>
                    </p:cTn>
                  </p:par>
                  <p:par>
                    <p:cTn id="855" fill="hold">
                      <p:stCondLst>
                        <p:cond delay="indefinite"/>
                      </p:stCondLst>
                      <p:childTnLst>
                        <p:par>
                          <p:cTn id="856" fill="hold">
                            <p:stCondLst>
                              <p:cond delay="0"/>
                            </p:stCondLst>
                            <p:childTnLst>
                              <p:par>
                                <p:cTn id="857" presetID="3" presetClass="entr" presetSubtype="10" fill="hold" grpId="0" nodeType="clickEffect">
                                  <p:stCondLst>
                                    <p:cond delay="0"/>
                                  </p:stCondLst>
                                  <p:childTnLst>
                                    <p:set>
                                      <p:cBhvr>
                                        <p:cTn id="858" dur="1" fill="hold">
                                          <p:stCondLst>
                                            <p:cond delay="0"/>
                                          </p:stCondLst>
                                        </p:cTn>
                                        <p:tgtEl>
                                          <p:spTgt spid="613"/>
                                        </p:tgtEl>
                                        <p:attrNameLst>
                                          <p:attrName>style.visibility</p:attrName>
                                        </p:attrNameLst>
                                      </p:cBhvr>
                                      <p:to>
                                        <p:strVal val="visible"/>
                                      </p:to>
                                    </p:set>
                                    <p:animEffect transition="in" filter="blinds(horizontal)">
                                      <p:cBhvr>
                                        <p:cTn id="859" dur="500"/>
                                        <p:tgtEl>
                                          <p:spTgt spid="613"/>
                                        </p:tgtEl>
                                      </p:cBhvr>
                                    </p:animEffect>
                                  </p:childTnLst>
                                </p:cTn>
                              </p:par>
                              <p:par>
                                <p:cTn id="860" presetID="10" presetClass="exit" presetSubtype="0" fill="hold" grpId="2" nodeType="withEffect">
                                  <p:stCondLst>
                                    <p:cond delay="0"/>
                                  </p:stCondLst>
                                  <p:childTnLst>
                                    <p:animEffect transition="out" filter="fade">
                                      <p:cBhvr>
                                        <p:cTn id="861" dur="2000"/>
                                        <p:tgtEl>
                                          <p:spTgt spid="611"/>
                                        </p:tgtEl>
                                      </p:cBhvr>
                                    </p:animEffect>
                                    <p:set>
                                      <p:cBhvr>
                                        <p:cTn id="862" dur="1" fill="hold">
                                          <p:stCondLst>
                                            <p:cond delay="1999"/>
                                          </p:stCondLst>
                                        </p:cTn>
                                        <p:tgtEl>
                                          <p:spTgt spid="611"/>
                                        </p:tgtEl>
                                        <p:attrNameLst>
                                          <p:attrName>style.visibility</p:attrName>
                                        </p:attrNameLst>
                                      </p:cBhvr>
                                      <p:to>
                                        <p:strVal val="hidden"/>
                                      </p:to>
                                    </p:set>
                                  </p:childTnLst>
                                </p:cTn>
                              </p:par>
                              <p:par>
                                <p:cTn id="863" presetID="10" presetClass="exit" presetSubtype="0" fill="hold" grpId="1" nodeType="withEffect">
                                  <p:stCondLst>
                                    <p:cond delay="0"/>
                                  </p:stCondLst>
                                  <p:childTnLst>
                                    <p:animEffect transition="out" filter="fade">
                                      <p:cBhvr>
                                        <p:cTn id="864" dur="2000"/>
                                        <p:tgtEl>
                                          <p:spTgt spid="612"/>
                                        </p:tgtEl>
                                      </p:cBhvr>
                                    </p:animEffect>
                                    <p:set>
                                      <p:cBhvr>
                                        <p:cTn id="865" dur="1" fill="hold">
                                          <p:stCondLst>
                                            <p:cond delay="1999"/>
                                          </p:stCondLst>
                                        </p:cTn>
                                        <p:tgtEl>
                                          <p:spTgt spid="612"/>
                                        </p:tgtEl>
                                        <p:attrNameLst>
                                          <p:attrName>style.visibility</p:attrName>
                                        </p:attrNameLst>
                                      </p:cBhvr>
                                      <p:to>
                                        <p:strVal val="hidden"/>
                                      </p:to>
                                    </p:set>
                                  </p:childTnLst>
                                </p:cTn>
                              </p:par>
                            </p:childTnLst>
                          </p:cTn>
                        </p:par>
                      </p:childTnLst>
                    </p:cTn>
                  </p:par>
                  <p:par>
                    <p:cTn id="866" fill="hold">
                      <p:stCondLst>
                        <p:cond delay="indefinite"/>
                      </p:stCondLst>
                      <p:childTnLst>
                        <p:par>
                          <p:cTn id="867" fill="hold">
                            <p:stCondLst>
                              <p:cond delay="0"/>
                            </p:stCondLst>
                            <p:childTnLst>
                              <p:par>
                                <p:cTn id="868" presetID="22" presetClass="entr" presetSubtype="1" fill="hold" grpId="0" nodeType="clickEffect">
                                  <p:stCondLst>
                                    <p:cond delay="0"/>
                                  </p:stCondLst>
                                  <p:childTnLst>
                                    <p:set>
                                      <p:cBhvr>
                                        <p:cTn id="869" dur="1" fill="hold">
                                          <p:stCondLst>
                                            <p:cond delay="0"/>
                                          </p:stCondLst>
                                        </p:cTn>
                                        <p:tgtEl>
                                          <p:spTgt spid="614"/>
                                        </p:tgtEl>
                                        <p:attrNameLst>
                                          <p:attrName>style.visibility</p:attrName>
                                        </p:attrNameLst>
                                      </p:cBhvr>
                                      <p:to>
                                        <p:strVal val="visible"/>
                                      </p:to>
                                    </p:set>
                                    <p:animEffect transition="in" filter="wipe(up)">
                                      <p:cBhvr>
                                        <p:cTn id="870" dur="500"/>
                                        <p:tgtEl>
                                          <p:spTgt spid="614"/>
                                        </p:tgtEl>
                                      </p:cBhvr>
                                    </p:animEffect>
                                  </p:childTnLst>
                                </p:cTn>
                              </p:par>
                              <p:par>
                                <p:cTn id="871" presetID="22" presetClass="entr" presetSubtype="1" fill="hold" grpId="0" nodeType="withEffect">
                                  <p:stCondLst>
                                    <p:cond delay="0"/>
                                  </p:stCondLst>
                                  <p:childTnLst>
                                    <p:set>
                                      <p:cBhvr>
                                        <p:cTn id="872" dur="1" fill="hold">
                                          <p:stCondLst>
                                            <p:cond delay="0"/>
                                          </p:stCondLst>
                                        </p:cTn>
                                        <p:tgtEl>
                                          <p:spTgt spid="615"/>
                                        </p:tgtEl>
                                        <p:attrNameLst>
                                          <p:attrName>style.visibility</p:attrName>
                                        </p:attrNameLst>
                                      </p:cBhvr>
                                      <p:to>
                                        <p:strVal val="visible"/>
                                      </p:to>
                                    </p:set>
                                    <p:animEffect transition="in" filter="wipe(up)">
                                      <p:cBhvr>
                                        <p:cTn id="873" dur="500"/>
                                        <p:tgtEl>
                                          <p:spTgt spid="615"/>
                                        </p:tgtEl>
                                      </p:cBhvr>
                                    </p:animEffect>
                                  </p:childTnLst>
                                </p:cTn>
                              </p:par>
                            </p:childTnLst>
                          </p:cTn>
                        </p:par>
                        <p:par>
                          <p:cTn id="874" fill="hold">
                            <p:stCondLst>
                              <p:cond delay="500"/>
                            </p:stCondLst>
                            <p:childTnLst>
                              <p:par>
                                <p:cTn id="875" presetID="35" presetClass="emph" presetSubtype="0" repeatCount="3000" fill="hold" grpId="1" nodeType="afterEffect">
                                  <p:stCondLst>
                                    <p:cond delay="0"/>
                                  </p:stCondLst>
                                  <p:childTnLst>
                                    <p:anim calcmode="discrete" valueType="str">
                                      <p:cBhvr>
                                        <p:cTn id="876" dur="500" fill="hold"/>
                                        <p:tgtEl>
                                          <p:spTgt spid="614"/>
                                        </p:tgtEl>
                                        <p:attrNameLst>
                                          <p:attrName>style.visibility</p:attrName>
                                        </p:attrNameLst>
                                      </p:cBhvr>
                                      <p:tavLst>
                                        <p:tav tm="0">
                                          <p:val>
                                            <p:strVal val="hidden"/>
                                          </p:val>
                                        </p:tav>
                                        <p:tav tm="50000">
                                          <p:val>
                                            <p:strVal val="visible"/>
                                          </p:val>
                                        </p:tav>
                                      </p:tavLst>
                                    </p:anim>
                                  </p:childTnLst>
                                </p:cTn>
                              </p:par>
                              <p:par>
                                <p:cTn id="877" presetID="35" presetClass="emph" presetSubtype="0" repeatCount="3000" fill="hold" nodeType="withEffect">
                                  <p:stCondLst>
                                    <p:cond delay="0"/>
                                  </p:stCondLst>
                                  <p:childTnLst>
                                    <p:anim calcmode="discrete" valueType="str">
                                      <p:cBhvr>
                                        <p:cTn id="878" dur="500" fill="hold"/>
                                        <p:tgtEl>
                                          <p:spTgt spid="615"/>
                                        </p:tgtEl>
                                        <p:attrNameLst>
                                          <p:attrName>style.visibility</p:attrName>
                                        </p:attrNameLst>
                                      </p:cBhvr>
                                      <p:tavLst>
                                        <p:tav tm="0">
                                          <p:val>
                                            <p:strVal val="hidden"/>
                                          </p:val>
                                        </p:tav>
                                        <p:tav tm="50000">
                                          <p:val>
                                            <p:strVal val="visible"/>
                                          </p:val>
                                        </p:tav>
                                      </p:tavLst>
                                    </p:anim>
                                  </p:childTnLst>
                                </p:cTn>
                              </p:par>
                            </p:childTnLst>
                          </p:cTn>
                        </p:par>
                      </p:childTnLst>
                    </p:cTn>
                  </p:par>
                  <p:par>
                    <p:cTn id="879" fill="hold">
                      <p:stCondLst>
                        <p:cond delay="indefinite"/>
                      </p:stCondLst>
                      <p:childTnLst>
                        <p:par>
                          <p:cTn id="880" fill="hold">
                            <p:stCondLst>
                              <p:cond delay="0"/>
                            </p:stCondLst>
                            <p:childTnLst>
                              <p:par>
                                <p:cTn id="881" presetID="3" presetClass="entr" presetSubtype="10" fill="hold" grpId="0" nodeType="clickEffect">
                                  <p:stCondLst>
                                    <p:cond delay="0"/>
                                  </p:stCondLst>
                                  <p:childTnLst>
                                    <p:set>
                                      <p:cBhvr>
                                        <p:cTn id="882" dur="1" fill="hold">
                                          <p:stCondLst>
                                            <p:cond delay="0"/>
                                          </p:stCondLst>
                                        </p:cTn>
                                        <p:tgtEl>
                                          <p:spTgt spid="616"/>
                                        </p:tgtEl>
                                        <p:attrNameLst>
                                          <p:attrName>style.visibility</p:attrName>
                                        </p:attrNameLst>
                                      </p:cBhvr>
                                      <p:to>
                                        <p:strVal val="visible"/>
                                      </p:to>
                                    </p:set>
                                    <p:animEffect transition="in" filter="blinds(horizontal)">
                                      <p:cBhvr>
                                        <p:cTn id="883" dur="500"/>
                                        <p:tgtEl>
                                          <p:spTgt spid="616"/>
                                        </p:tgtEl>
                                      </p:cBhvr>
                                    </p:animEffect>
                                  </p:childTnLst>
                                </p:cTn>
                              </p:par>
                              <p:par>
                                <p:cTn id="884" presetID="10" presetClass="exit" presetSubtype="0" fill="hold" grpId="2" nodeType="withEffect">
                                  <p:stCondLst>
                                    <p:cond delay="0"/>
                                  </p:stCondLst>
                                  <p:childTnLst>
                                    <p:animEffect transition="out" filter="fade">
                                      <p:cBhvr>
                                        <p:cTn id="885" dur="2000"/>
                                        <p:tgtEl>
                                          <p:spTgt spid="614"/>
                                        </p:tgtEl>
                                      </p:cBhvr>
                                    </p:animEffect>
                                    <p:set>
                                      <p:cBhvr>
                                        <p:cTn id="886" dur="1" fill="hold">
                                          <p:stCondLst>
                                            <p:cond delay="1999"/>
                                          </p:stCondLst>
                                        </p:cTn>
                                        <p:tgtEl>
                                          <p:spTgt spid="614"/>
                                        </p:tgtEl>
                                        <p:attrNameLst>
                                          <p:attrName>style.visibility</p:attrName>
                                        </p:attrNameLst>
                                      </p:cBhvr>
                                      <p:to>
                                        <p:strVal val="hidden"/>
                                      </p:to>
                                    </p:set>
                                  </p:childTnLst>
                                </p:cTn>
                              </p:par>
                              <p:par>
                                <p:cTn id="887" presetID="10" presetClass="exit" presetSubtype="0" fill="hold" grpId="1" nodeType="withEffect">
                                  <p:stCondLst>
                                    <p:cond delay="0"/>
                                  </p:stCondLst>
                                  <p:childTnLst>
                                    <p:animEffect transition="out" filter="fade">
                                      <p:cBhvr>
                                        <p:cTn id="888" dur="2000"/>
                                        <p:tgtEl>
                                          <p:spTgt spid="615"/>
                                        </p:tgtEl>
                                      </p:cBhvr>
                                    </p:animEffect>
                                    <p:set>
                                      <p:cBhvr>
                                        <p:cTn id="889" dur="1" fill="hold">
                                          <p:stCondLst>
                                            <p:cond delay="1999"/>
                                          </p:stCondLst>
                                        </p:cTn>
                                        <p:tgtEl>
                                          <p:spTgt spid="615"/>
                                        </p:tgtEl>
                                        <p:attrNameLst>
                                          <p:attrName>style.visibility</p:attrName>
                                        </p:attrNameLst>
                                      </p:cBhvr>
                                      <p:to>
                                        <p:strVal val="hidden"/>
                                      </p:to>
                                    </p:set>
                                  </p:childTnLst>
                                </p:cTn>
                              </p:par>
                            </p:childTnLst>
                          </p:cTn>
                        </p:par>
                      </p:childTnLst>
                    </p:cTn>
                  </p:par>
                  <p:par>
                    <p:cTn id="890" fill="hold">
                      <p:stCondLst>
                        <p:cond delay="indefinite"/>
                      </p:stCondLst>
                      <p:childTnLst>
                        <p:par>
                          <p:cTn id="891" fill="hold">
                            <p:stCondLst>
                              <p:cond delay="0"/>
                            </p:stCondLst>
                            <p:childTnLst>
                              <p:par>
                                <p:cTn id="892" presetID="22" presetClass="entr" presetSubtype="1" fill="hold" grpId="0" nodeType="clickEffect">
                                  <p:stCondLst>
                                    <p:cond delay="0"/>
                                  </p:stCondLst>
                                  <p:childTnLst>
                                    <p:set>
                                      <p:cBhvr>
                                        <p:cTn id="893" dur="1" fill="hold">
                                          <p:stCondLst>
                                            <p:cond delay="0"/>
                                          </p:stCondLst>
                                        </p:cTn>
                                        <p:tgtEl>
                                          <p:spTgt spid="617"/>
                                        </p:tgtEl>
                                        <p:attrNameLst>
                                          <p:attrName>style.visibility</p:attrName>
                                        </p:attrNameLst>
                                      </p:cBhvr>
                                      <p:to>
                                        <p:strVal val="visible"/>
                                      </p:to>
                                    </p:set>
                                    <p:animEffect transition="in" filter="wipe(up)">
                                      <p:cBhvr>
                                        <p:cTn id="894" dur="500"/>
                                        <p:tgtEl>
                                          <p:spTgt spid="617"/>
                                        </p:tgtEl>
                                      </p:cBhvr>
                                    </p:animEffect>
                                  </p:childTnLst>
                                </p:cTn>
                              </p:par>
                              <p:par>
                                <p:cTn id="895" presetID="22" presetClass="entr" presetSubtype="1" fill="hold" grpId="0" nodeType="withEffect">
                                  <p:stCondLst>
                                    <p:cond delay="0"/>
                                  </p:stCondLst>
                                  <p:childTnLst>
                                    <p:set>
                                      <p:cBhvr>
                                        <p:cTn id="896" dur="1" fill="hold">
                                          <p:stCondLst>
                                            <p:cond delay="0"/>
                                          </p:stCondLst>
                                        </p:cTn>
                                        <p:tgtEl>
                                          <p:spTgt spid="618"/>
                                        </p:tgtEl>
                                        <p:attrNameLst>
                                          <p:attrName>style.visibility</p:attrName>
                                        </p:attrNameLst>
                                      </p:cBhvr>
                                      <p:to>
                                        <p:strVal val="visible"/>
                                      </p:to>
                                    </p:set>
                                    <p:animEffect transition="in" filter="wipe(up)">
                                      <p:cBhvr>
                                        <p:cTn id="897" dur="500"/>
                                        <p:tgtEl>
                                          <p:spTgt spid="618"/>
                                        </p:tgtEl>
                                      </p:cBhvr>
                                    </p:animEffect>
                                  </p:childTnLst>
                                </p:cTn>
                              </p:par>
                            </p:childTnLst>
                          </p:cTn>
                        </p:par>
                        <p:par>
                          <p:cTn id="898" fill="hold">
                            <p:stCondLst>
                              <p:cond delay="500"/>
                            </p:stCondLst>
                            <p:childTnLst>
                              <p:par>
                                <p:cTn id="899" presetID="35" presetClass="emph" presetSubtype="0" repeatCount="3000" fill="hold" grpId="1" nodeType="afterEffect">
                                  <p:stCondLst>
                                    <p:cond delay="0"/>
                                  </p:stCondLst>
                                  <p:childTnLst>
                                    <p:anim calcmode="discrete" valueType="str">
                                      <p:cBhvr>
                                        <p:cTn id="900" dur="500" fill="hold"/>
                                        <p:tgtEl>
                                          <p:spTgt spid="617"/>
                                        </p:tgtEl>
                                        <p:attrNameLst>
                                          <p:attrName>style.visibility</p:attrName>
                                        </p:attrNameLst>
                                      </p:cBhvr>
                                      <p:tavLst>
                                        <p:tav tm="0">
                                          <p:val>
                                            <p:strVal val="hidden"/>
                                          </p:val>
                                        </p:tav>
                                        <p:tav tm="50000">
                                          <p:val>
                                            <p:strVal val="visible"/>
                                          </p:val>
                                        </p:tav>
                                      </p:tavLst>
                                    </p:anim>
                                  </p:childTnLst>
                                </p:cTn>
                              </p:par>
                              <p:par>
                                <p:cTn id="901" presetID="35" presetClass="emph" presetSubtype="0" repeatCount="3000" fill="hold" nodeType="withEffect">
                                  <p:stCondLst>
                                    <p:cond delay="0"/>
                                  </p:stCondLst>
                                  <p:childTnLst>
                                    <p:anim calcmode="discrete" valueType="str">
                                      <p:cBhvr>
                                        <p:cTn id="902" dur="500" fill="hold"/>
                                        <p:tgtEl>
                                          <p:spTgt spid="618"/>
                                        </p:tgtEl>
                                        <p:attrNameLst>
                                          <p:attrName>style.visibility</p:attrName>
                                        </p:attrNameLst>
                                      </p:cBhvr>
                                      <p:tavLst>
                                        <p:tav tm="0">
                                          <p:val>
                                            <p:strVal val="hidden"/>
                                          </p:val>
                                        </p:tav>
                                        <p:tav tm="50000">
                                          <p:val>
                                            <p:strVal val="visible"/>
                                          </p:val>
                                        </p:tav>
                                      </p:tavLst>
                                    </p:anim>
                                  </p:childTnLst>
                                </p:cTn>
                              </p:par>
                            </p:childTnLst>
                          </p:cTn>
                        </p:par>
                      </p:childTnLst>
                    </p:cTn>
                  </p:par>
                  <p:par>
                    <p:cTn id="903" fill="hold">
                      <p:stCondLst>
                        <p:cond delay="indefinite"/>
                      </p:stCondLst>
                      <p:childTnLst>
                        <p:par>
                          <p:cTn id="904" fill="hold">
                            <p:stCondLst>
                              <p:cond delay="0"/>
                            </p:stCondLst>
                            <p:childTnLst>
                              <p:par>
                                <p:cTn id="905" presetID="3" presetClass="entr" presetSubtype="10" fill="hold" grpId="0" nodeType="clickEffect">
                                  <p:stCondLst>
                                    <p:cond delay="0"/>
                                  </p:stCondLst>
                                  <p:childTnLst>
                                    <p:set>
                                      <p:cBhvr>
                                        <p:cTn id="906" dur="1" fill="hold">
                                          <p:stCondLst>
                                            <p:cond delay="0"/>
                                          </p:stCondLst>
                                        </p:cTn>
                                        <p:tgtEl>
                                          <p:spTgt spid="619"/>
                                        </p:tgtEl>
                                        <p:attrNameLst>
                                          <p:attrName>style.visibility</p:attrName>
                                        </p:attrNameLst>
                                      </p:cBhvr>
                                      <p:to>
                                        <p:strVal val="visible"/>
                                      </p:to>
                                    </p:set>
                                    <p:animEffect transition="in" filter="blinds(horizontal)">
                                      <p:cBhvr>
                                        <p:cTn id="907" dur="500"/>
                                        <p:tgtEl>
                                          <p:spTgt spid="619"/>
                                        </p:tgtEl>
                                      </p:cBhvr>
                                    </p:animEffect>
                                  </p:childTnLst>
                                </p:cTn>
                              </p:par>
                              <p:par>
                                <p:cTn id="908" presetID="10" presetClass="exit" presetSubtype="0" fill="hold" grpId="2" nodeType="withEffect">
                                  <p:stCondLst>
                                    <p:cond delay="0"/>
                                  </p:stCondLst>
                                  <p:childTnLst>
                                    <p:animEffect transition="out" filter="fade">
                                      <p:cBhvr>
                                        <p:cTn id="909" dur="2000"/>
                                        <p:tgtEl>
                                          <p:spTgt spid="617"/>
                                        </p:tgtEl>
                                      </p:cBhvr>
                                    </p:animEffect>
                                    <p:set>
                                      <p:cBhvr>
                                        <p:cTn id="910" dur="1" fill="hold">
                                          <p:stCondLst>
                                            <p:cond delay="1999"/>
                                          </p:stCondLst>
                                        </p:cTn>
                                        <p:tgtEl>
                                          <p:spTgt spid="617"/>
                                        </p:tgtEl>
                                        <p:attrNameLst>
                                          <p:attrName>style.visibility</p:attrName>
                                        </p:attrNameLst>
                                      </p:cBhvr>
                                      <p:to>
                                        <p:strVal val="hidden"/>
                                      </p:to>
                                    </p:set>
                                  </p:childTnLst>
                                </p:cTn>
                              </p:par>
                              <p:par>
                                <p:cTn id="911" presetID="10" presetClass="exit" presetSubtype="0" fill="hold" grpId="1" nodeType="withEffect">
                                  <p:stCondLst>
                                    <p:cond delay="0"/>
                                  </p:stCondLst>
                                  <p:childTnLst>
                                    <p:animEffect transition="out" filter="fade">
                                      <p:cBhvr>
                                        <p:cTn id="912" dur="2000"/>
                                        <p:tgtEl>
                                          <p:spTgt spid="618"/>
                                        </p:tgtEl>
                                      </p:cBhvr>
                                    </p:animEffect>
                                    <p:set>
                                      <p:cBhvr>
                                        <p:cTn id="913" dur="1" fill="hold">
                                          <p:stCondLst>
                                            <p:cond delay="1999"/>
                                          </p:stCondLst>
                                        </p:cTn>
                                        <p:tgtEl>
                                          <p:spTgt spid="618"/>
                                        </p:tgtEl>
                                        <p:attrNameLst>
                                          <p:attrName>style.visibility</p:attrName>
                                        </p:attrNameLst>
                                      </p:cBhvr>
                                      <p:to>
                                        <p:strVal val="hidden"/>
                                      </p:to>
                                    </p:set>
                                  </p:childTnLst>
                                </p:cTn>
                              </p:par>
                            </p:childTnLst>
                          </p:cTn>
                        </p:par>
                      </p:childTnLst>
                    </p:cTn>
                  </p:par>
                  <p:par>
                    <p:cTn id="914" fill="hold">
                      <p:stCondLst>
                        <p:cond delay="indefinite"/>
                      </p:stCondLst>
                      <p:childTnLst>
                        <p:par>
                          <p:cTn id="915" fill="hold">
                            <p:stCondLst>
                              <p:cond delay="0"/>
                            </p:stCondLst>
                            <p:childTnLst>
                              <p:par>
                                <p:cTn id="916" presetID="22" presetClass="entr" presetSubtype="1" fill="hold" grpId="0" nodeType="clickEffect">
                                  <p:stCondLst>
                                    <p:cond delay="0"/>
                                  </p:stCondLst>
                                  <p:childTnLst>
                                    <p:set>
                                      <p:cBhvr>
                                        <p:cTn id="917" dur="1" fill="hold">
                                          <p:stCondLst>
                                            <p:cond delay="0"/>
                                          </p:stCondLst>
                                        </p:cTn>
                                        <p:tgtEl>
                                          <p:spTgt spid="620"/>
                                        </p:tgtEl>
                                        <p:attrNameLst>
                                          <p:attrName>style.visibility</p:attrName>
                                        </p:attrNameLst>
                                      </p:cBhvr>
                                      <p:to>
                                        <p:strVal val="visible"/>
                                      </p:to>
                                    </p:set>
                                    <p:animEffect transition="in" filter="wipe(up)">
                                      <p:cBhvr>
                                        <p:cTn id="918" dur="500"/>
                                        <p:tgtEl>
                                          <p:spTgt spid="620"/>
                                        </p:tgtEl>
                                      </p:cBhvr>
                                    </p:animEffect>
                                  </p:childTnLst>
                                </p:cTn>
                              </p:par>
                              <p:par>
                                <p:cTn id="919" presetID="22" presetClass="entr" presetSubtype="1" fill="hold" grpId="0" nodeType="withEffect">
                                  <p:stCondLst>
                                    <p:cond delay="0"/>
                                  </p:stCondLst>
                                  <p:childTnLst>
                                    <p:set>
                                      <p:cBhvr>
                                        <p:cTn id="920" dur="1" fill="hold">
                                          <p:stCondLst>
                                            <p:cond delay="0"/>
                                          </p:stCondLst>
                                        </p:cTn>
                                        <p:tgtEl>
                                          <p:spTgt spid="621"/>
                                        </p:tgtEl>
                                        <p:attrNameLst>
                                          <p:attrName>style.visibility</p:attrName>
                                        </p:attrNameLst>
                                      </p:cBhvr>
                                      <p:to>
                                        <p:strVal val="visible"/>
                                      </p:to>
                                    </p:set>
                                    <p:animEffect transition="in" filter="wipe(up)">
                                      <p:cBhvr>
                                        <p:cTn id="921" dur="500"/>
                                        <p:tgtEl>
                                          <p:spTgt spid="621"/>
                                        </p:tgtEl>
                                      </p:cBhvr>
                                    </p:animEffect>
                                  </p:childTnLst>
                                </p:cTn>
                              </p:par>
                            </p:childTnLst>
                          </p:cTn>
                        </p:par>
                        <p:par>
                          <p:cTn id="922" fill="hold">
                            <p:stCondLst>
                              <p:cond delay="500"/>
                            </p:stCondLst>
                            <p:childTnLst>
                              <p:par>
                                <p:cTn id="923" presetID="35" presetClass="emph" presetSubtype="0" repeatCount="3000" fill="hold" grpId="1" nodeType="afterEffect">
                                  <p:stCondLst>
                                    <p:cond delay="0"/>
                                  </p:stCondLst>
                                  <p:childTnLst>
                                    <p:anim calcmode="discrete" valueType="str">
                                      <p:cBhvr>
                                        <p:cTn id="924" dur="500" fill="hold"/>
                                        <p:tgtEl>
                                          <p:spTgt spid="620"/>
                                        </p:tgtEl>
                                        <p:attrNameLst>
                                          <p:attrName>style.visibility</p:attrName>
                                        </p:attrNameLst>
                                      </p:cBhvr>
                                      <p:tavLst>
                                        <p:tav tm="0">
                                          <p:val>
                                            <p:strVal val="hidden"/>
                                          </p:val>
                                        </p:tav>
                                        <p:tav tm="50000">
                                          <p:val>
                                            <p:strVal val="visible"/>
                                          </p:val>
                                        </p:tav>
                                      </p:tavLst>
                                    </p:anim>
                                  </p:childTnLst>
                                </p:cTn>
                              </p:par>
                              <p:par>
                                <p:cTn id="925" presetID="35" presetClass="emph" presetSubtype="0" repeatCount="3000" fill="hold" nodeType="withEffect">
                                  <p:stCondLst>
                                    <p:cond delay="0"/>
                                  </p:stCondLst>
                                  <p:childTnLst>
                                    <p:anim calcmode="discrete" valueType="str">
                                      <p:cBhvr>
                                        <p:cTn id="926" dur="500" fill="hold"/>
                                        <p:tgtEl>
                                          <p:spTgt spid="621"/>
                                        </p:tgtEl>
                                        <p:attrNameLst>
                                          <p:attrName>style.visibility</p:attrName>
                                        </p:attrNameLst>
                                      </p:cBhvr>
                                      <p:tavLst>
                                        <p:tav tm="0">
                                          <p:val>
                                            <p:strVal val="hidden"/>
                                          </p:val>
                                        </p:tav>
                                        <p:tav tm="50000">
                                          <p:val>
                                            <p:strVal val="visible"/>
                                          </p:val>
                                        </p:tav>
                                      </p:tavLst>
                                    </p:anim>
                                  </p:childTnLst>
                                </p:cTn>
                              </p:par>
                            </p:childTnLst>
                          </p:cTn>
                        </p:par>
                      </p:childTnLst>
                    </p:cTn>
                  </p:par>
                  <p:par>
                    <p:cTn id="927" fill="hold">
                      <p:stCondLst>
                        <p:cond delay="indefinite"/>
                      </p:stCondLst>
                      <p:childTnLst>
                        <p:par>
                          <p:cTn id="928" fill="hold">
                            <p:stCondLst>
                              <p:cond delay="0"/>
                            </p:stCondLst>
                            <p:childTnLst>
                              <p:par>
                                <p:cTn id="929" presetID="3" presetClass="entr" presetSubtype="10" fill="hold" grpId="0" nodeType="clickEffect">
                                  <p:stCondLst>
                                    <p:cond delay="0"/>
                                  </p:stCondLst>
                                  <p:childTnLst>
                                    <p:set>
                                      <p:cBhvr>
                                        <p:cTn id="930" dur="1" fill="hold">
                                          <p:stCondLst>
                                            <p:cond delay="0"/>
                                          </p:stCondLst>
                                        </p:cTn>
                                        <p:tgtEl>
                                          <p:spTgt spid="622"/>
                                        </p:tgtEl>
                                        <p:attrNameLst>
                                          <p:attrName>style.visibility</p:attrName>
                                        </p:attrNameLst>
                                      </p:cBhvr>
                                      <p:to>
                                        <p:strVal val="visible"/>
                                      </p:to>
                                    </p:set>
                                    <p:animEffect transition="in" filter="blinds(horizontal)">
                                      <p:cBhvr>
                                        <p:cTn id="931" dur="500"/>
                                        <p:tgtEl>
                                          <p:spTgt spid="622"/>
                                        </p:tgtEl>
                                      </p:cBhvr>
                                    </p:animEffect>
                                  </p:childTnLst>
                                </p:cTn>
                              </p:par>
                              <p:par>
                                <p:cTn id="932" presetID="10" presetClass="exit" presetSubtype="0" fill="hold" grpId="2" nodeType="withEffect">
                                  <p:stCondLst>
                                    <p:cond delay="0"/>
                                  </p:stCondLst>
                                  <p:childTnLst>
                                    <p:animEffect transition="out" filter="fade">
                                      <p:cBhvr>
                                        <p:cTn id="933" dur="2000"/>
                                        <p:tgtEl>
                                          <p:spTgt spid="620"/>
                                        </p:tgtEl>
                                      </p:cBhvr>
                                    </p:animEffect>
                                    <p:set>
                                      <p:cBhvr>
                                        <p:cTn id="934" dur="1" fill="hold">
                                          <p:stCondLst>
                                            <p:cond delay="1999"/>
                                          </p:stCondLst>
                                        </p:cTn>
                                        <p:tgtEl>
                                          <p:spTgt spid="620"/>
                                        </p:tgtEl>
                                        <p:attrNameLst>
                                          <p:attrName>style.visibility</p:attrName>
                                        </p:attrNameLst>
                                      </p:cBhvr>
                                      <p:to>
                                        <p:strVal val="hidden"/>
                                      </p:to>
                                    </p:set>
                                  </p:childTnLst>
                                </p:cTn>
                              </p:par>
                              <p:par>
                                <p:cTn id="935" presetID="10" presetClass="exit" presetSubtype="0" fill="hold" grpId="1" nodeType="withEffect">
                                  <p:stCondLst>
                                    <p:cond delay="0"/>
                                  </p:stCondLst>
                                  <p:childTnLst>
                                    <p:animEffect transition="out" filter="fade">
                                      <p:cBhvr>
                                        <p:cTn id="936" dur="2000"/>
                                        <p:tgtEl>
                                          <p:spTgt spid="621"/>
                                        </p:tgtEl>
                                      </p:cBhvr>
                                    </p:animEffect>
                                    <p:set>
                                      <p:cBhvr>
                                        <p:cTn id="937" dur="1" fill="hold">
                                          <p:stCondLst>
                                            <p:cond delay="1999"/>
                                          </p:stCondLst>
                                        </p:cTn>
                                        <p:tgtEl>
                                          <p:spTgt spid="621"/>
                                        </p:tgtEl>
                                        <p:attrNameLst>
                                          <p:attrName>style.visibility</p:attrName>
                                        </p:attrNameLst>
                                      </p:cBhvr>
                                      <p:to>
                                        <p:strVal val="hidden"/>
                                      </p:to>
                                    </p:set>
                                  </p:childTnLst>
                                </p:cTn>
                              </p:par>
                            </p:childTnLst>
                          </p:cTn>
                        </p:par>
                      </p:childTnLst>
                    </p:cTn>
                  </p:par>
                  <p:par>
                    <p:cTn id="938" fill="hold">
                      <p:stCondLst>
                        <p:cond delay="indefinite"/>
                      </p:stCondLst>
                      <p:childTnLst>
                        <p:par>
                          <p:cTn id="939" fill="hold">
                            <p:stCondLst>
                              <p:cond delay="0"/>
                            </p:stCondLst>
                            <p:childTnLst>
                              <p:par>
                                <p:cTn id="940" presetID="22" presetClass="entr" presetSubtype="1" fill="hold" grpId="0" nodeType="clickEffect">
                                  <p:stCondLst>
                                    <p:cond delay="0"/>
                                  </p:stCondLst>
                                  <p:childTnLst>
                                    <p:set>
                                      <p:cBhvr>
                                        <p:cTn id="941" dur="1" fill="hold">
                                          <p:stCondLst>
                                            <p:cond delay="0"/>
                                          </p:stCondLst>
                                        </p:cTn>
                                        <p:tgtEl>
                                          <p:spTgt spid="623"/>
                                        </p:tgtEl>
                                        <p:attrNameLst>
                                          <p:attrName>style.visibility</p:attrName>
                                        </p:attrNameLst>
                                      </p:cBhvr>
                                      <p:to>
                                        <p:strVal val="visible"/>
                                      </p:to>
                                    </p:set>
                                    <p:animEffect transition="in" filter="wipe(up)">
                                      <p:cBhvr>
                                        <p:cTn id="942" dur="500"/>
                                        <p:tgtEl>
                                          <p:spTgt spid="623"/>
                                        </p:tgtEl>
                                      </p:cBhvr>
                                    </p:animEffect>
                                  </p:childTnLst>
                                </p:cTn>
                              </p:par>
                              <p:par>
                                <p:cTn id="943" presetID="22" presetClass="entr" presetSubtype="1" fill="hold" grpId="0" nodeType="withEffect">
                                  <p:stCondLst>
                                    <p:cond delay="0"/>
                                  </p:stCondLst>
                                  <p:childTnLst>
                                    <p:set>
                                      <p:cBhvr>
                                        <p:cTn id="944" dur="1" fill="hold">
                                          <p:stCondLst>
                                            <p:cond delay="0"/>
                                          </p:stCondLst>
                                        </p:cTn>
                                        <p:tgtEl>
                                          <p:spTgt spid="624"/>
                                        </p:tgtEl>
                                        <p:attrNameLst>
                                          <p:attrName>style.visibility</p:attrName>
                                        </p:attrNameLst>
                                      </p:cBhvr>
                                      <p:to>
                                        <p:strVal val="visible"/>
                                      </p:to>
                                    </p:set>
                                    <p:animEffect transition="in" filter="wipe(up)">
                                      <p:cBhvr>
                                        <p:cTn id="945" dur="500"/>
                                        <p:tgtEl>
                                          <p:spTgt spid="624"/>
                                        </p:tgtEl>
                                      </p:cBhvr>
                                    </p:animEffect>
                                  </p:childTnLst>
                                </p:cTn>
                              </p:par>
                            </p:childTnLst>
                          </p:cTn>
                        </p:par>
                        <p:par>
                          <p:cTn id="946" fill="hold">
                            <p:stCondLst>
                              <p:cond delay="500"/>
                            </p:stCondLst>
                            <p:childTnLst>
                              <p:par>
                                <p:cTn id="947" presetID="35" presetClass="emph" presetSubtype="0" repeatCount="3000" fill="hold" grpId="1" nodeType="afterEffect">
                                  <p:stCondLst>
                                    <p:cond delay="0"/>
                                  </p:stCondLst>
                                  <p:childTnLst>
                                    <p:anim calcmode="discrete" valueType="str">
                                      <p:cBhvr>
                                        <p:cTn id="948" dur="500" fill="hold"/>
                                        <p:tgtEl>
                                          <p:spTgt spid="623"/>
                                        </p:tgtEl>
                                        <p:attrNameLst>
                                          <p:attrName>style.visibility</p:attrName>
                                        </p:attrNameLst>
                                      </p:cBhvr>
                                      <p:tavLst>
                                        <p:tav tm="0">
                                          <p:val>
                                            <p:strVal val="hidden"/>
                                          </p:val>
                                        </p:tav>
                                        <p:tav tm="50000">
                                          <p:val>
                                            <p:strVal val="visible"/>
                                          </p:val>
                                        </p:tav>
                                      </p:tavLst>
                                    </p:anim>
                                  </p:childTnLst>
                                </p:cTn>
                              </p:par>
                              <p:par>
                                <p:cTn id="949" presetID="35" presetClass="emph" presetSubtype="0" repeatCount="3000" fill="hold" nodeType="withEffect">
                                  <p:stCondLst>
                                    <p:cond delay="0"/>
                                  </p:stCondLst>
                                  <p:childTnLst>
                                    <p:anim calcmode="discrete" valueType="str">
                                      <p:cBhvr>
                                        <p:cTn id="950" dur="500" fill="hold"/>
                                        <p:tgtEl>
                                          <p:spTgt spid="624"/>
                                        </p:tgtEl>
                                        <p:attrNameLst>
                                          <p:attrName>style.visibility</p:attrName>
                                        </p:attrNameLst>
                                      </p:cBhvr>
                                      <p:tavLst>
                                        <p:tav tm="0">
                                          <p:val>
                                            <p:strVal val="hidden"/>
                                          </p:val>
                                        </p:tav>
                                        <p:tav tm="50000">
                                          <p:val>
                                            <p:strVal val="visible"/>
                                          </p:val>
                                        </p:tav>
                                      </p:tavLst>
                                    </p:anim>
                                  </p:childTnLst>
                                </p:cTn>
                              </p:par>
                            </p:childTnLst>
                          </p:cTn>
                        </p:par>
                      </p:childTnLst>
                    </p:cTn>
                  </p:par>
                  <p:par>
                    <p:cTn id="951" fill="hold">
                      <p:stCondLst>
                        <p:cond delay="indefinite"/>
                      </p:stCondLst>
                      <p:childTnLst>
                        <p:par>
                          <p:cTn id="952" fill="hold">
                            <p:stCondLst>
                              <p:cond delay="0"/>
                            </p:stCondLst>
                            <p:childTnLst>
                              <p:par>
                                <p:cTn id="953" presetID="3" presetClass="entr" presetSubtype="10" fill="hold" grpId="0" nodeType="clickEffect">
                                  <p:stCondLst>
                                    <p:cond delay="0"/>
                                  </p:stCondLst>
                                  <p:childTnLst>
                                    <p:set>
                                      <p:cBhvr>
                                        <p:cTn id="954" dur="1" fill="hold">
                                          <p:stCondLst>
                                            <p:cond delay="0"/>
                                          </p:stCondLst>
                                        </p:cTn>
                                        <p:tgtEl>
                                          <p:spTgt spid="625"/>
                                        </p:tgtEl>
                                        <p:attrNameLst>
                                          <p:attrName>style.visibility</p:attrName>
                                        </p:attrNameLst>
                                      </p:cBhvr>
                                      <p:to>
                                        <p:strVal val="visible"/>
                                      </p:to>
                                    </p:set>
                                    <p:animEffect transition="in" filter="blinds(horizontal)">
                                      <p:cBhvr>
                                        <p:cTn id="955" dur="500"/>
                                        <p:tgtEl>
                                          <p:spTgt spid="625"/>
                                        </p:tgtEl>
                                      </p:cBhvr>
                                    </p:animEffect>
                                  </p:childTnLst>
                                </p:cTn>
                              </p:par>
                              <p:par>
                                <p:cTn id="956" presetID="10" presetClass="exit" presetSubtype="0" fill="hold" grpId="2" nodeType="withEffect">
                                  <p:stCondLst>
                                    <p:cond delay="0"/>
                                  </p:stCondLst>
                                  <p:childTnLst>
                                    <p:animEffect transition="out" filter="fade">
                                      <p:cBhvr>
                                        <p:cTn id="957" dur="2000"/>
                                        <p:tgtEl>
                                          <p:spTgt spid="623"/>
                                        </p:tgtEl>
                                      </p:cBhvr>
                                    </p:animEffect>
                                    <p:set>
                                      <p:cBhvr>
                                        <p:cTn id="958" dur="1" fill="hold">
                                          <p:stCondLst>
                                            <p:cond delay="1999"/>
                                          </p:stCondLst>
                                        </p:cTn>
                                        <p:tgtEl>
                                          <p:spTgt spid="623"/>
                                        </p:tgtEl>
                                        <p:attrNameLst>
                                          <p:attrName>style.visibility</p:attrName>
                                        </p:attrNameLst>
                                      </p:cBhvr>
                                      <p:to>
                                        <p:strVal val="hidden"/>
                                      </p:to>
                                    </p:set>
                                  </p:childTnLst>
                                </p:cTn>
                              </p:par>
                              <p:par>
                                <p:cTn id="959" presetID="10" presetClass="exit" presetSubtype="0" fill="hold" grpId="1" nodeType="withEffect">
                                  <p:stCondLst>
                                    <p:cond delay="0"/>
                                  </p:stCondLst>
                                  <p:childTnLst>
                                    <p:animEffect transition="out" filter="fade">
                                      <p:cBhvr>
                                        <p:cTn id="960" dur="2000"/>
                                        <p:tgtEl>
                                          <p:spTgt spid="624"/>
                                        </p:tgtEl>
                                      </p:cBhvr>
                                    </p:animEffect>
                                    <p:set>
                                      <p:cBhvr>
                                        <p:cTn id="961" dur="1" fill="hold">
                                          <p:stCondLst>
                                            <p:cond delay="1999"/>
                                          </p:stCondLst>
                                        </p:cTn>
                                        <p:tgtEl>
                                          <p:spTgt spid="624"/>
                                        </p:tgtEl>
                                        <p:attrNameLst>
                                          <p:attrName>style.visibility</p:attrName>
                                        </p:attrNameLst>
                                      </p:cBhvr>
                                      <p:to>
                                        <p:strVal val="hidden"/>
                                      </p:to>
                                    </p:set>
                                  </p:childTnLst>
                                </p:cTn>
                              </p:par>
                            </p:childTnLst>
                          </p:cTn>
                        </p:par>
                      </p:childTnLst>
                    </p:cTn>
                  </p:par>
                  <p:par>
                    <p:cTn id="962" fill="hold">
                      <p:stCondLst>
                        <p:cond delay="indefinite"/>
                      </p:stCondLst>
                      <p:childTnLst>
                        <p:par>
                          <p:cTn id="963" fill="hold">
                            <p:stCondLst>
                              <p:cond delay="0"/>
                            </p:stCondLst>
                            <p:childTnLst>
                              <p:par>
                                <p:cTn id="964" presetID="22" presetClass="entr" presetSubtype="1" fill="hold" grpId="0" nodeType="clickEffect">
                                  <p:stCondLst>
                                    <p:cond delay="0"/>
                                  </p:stCondLst>
                                  <p:childTnLst>
                                    <p:set>
                                      <p:cBhvr>
                                        <p:cTn id="965" dur="1" fill="hold">
                                          <p:stCondLst>
                                            <p:cond delay="0"/>
                                          </p:stCondLst>
                                        </p:cTn>
                                        <p:tgtEl>
                                          <p:spTgt spid="626"/>
                                        </p:tgtEl>
                                        <p:attrNameLst>
                                          <p:attrName>style.visibility</p:attrName>
                                        </p:attrNameLst>
                                      </p:cBhvr>
                                      <p:to>
                                        <p:strVal val="visible"/>
                                      </p:to>
                                    </p:set>
                                    <p:animEffect transition="in" filter="wipe(up)">
                                      <p:cBhvr>
                                        <p:cTn id="966" dur="500"/>
                                        <p:tgtEl>
                                          <p:spTgt spid="626"/>
                                        </p:tgtEl>
                                      </p:cBhvr>
                                    </p:animEffect>
                                  </p:childTnLst>
                                </p:cTn>
                              </p:par>
                              <p:par>
                                <p:cTn id="967" presetID="22" presetClass="entr" presetSubtype="1" fill="hold" grpId="0" nodeType="withEffect">
                                  <p:stCondLst>
                                    <p:cond delay="0"/>
                                  </p:stCondLst>
                                  <p:childTnLst>
                                    <p:set>
                                      <p:cBhvr>
                                        <p:cTn id="968" dur="1" fill="hold">
                                          <p:stCondLst>
                                            <p:cond delay="0"/>
                                          </p:stCondLst>
                                        </p:cTn>
                                        <p:tgtEl>
                                          <p:spTgt spid="627"/>
                                        </p:tgtEl>
                                        <p:attrNameLst>
                                          <p:attrName>style.visibility</p:attrName>
                                        </p:attrNameLst>
                                      </p:cBhvr>
                                      <p:to>
                                        <p:strVal val="visible"/>
                                      </p:to>
                                    </p:set>
                                    <p:animEffect transition="in" filter="wipe(up)">
                                      <p:cBhvr>
                                        <p:cTn id="969" dur="500"/>
                                        <p:tgtEl>
                                          <p:spTgt spid="627"/>
                                        </p:tgtEl>
                                      </p:cBhvr>
                                    </p:animEffect>
                                  </p:childTnLst>
                                </p:cTn>
                              </p:par>
                            </p:childTnLst>
                          </p:cTn>
                        </p:par>
                        <p:par>
                          <p:cTn id="970" fill="hold">
                            <p:stCondLst>
                              <p:cond delay="500"/>
                            </p:stCondLst>
                            <p:childTnLst>
                              <p:par>
                                <p:cTn id="971" presetID="35" presetClass="emph" presetSubtype="0" repeatCount="3000" fill="hold" grpId="1" nodeType="afterEffect">
                                  <p:stCondLst>
                                    <p:cond delay="0"/>
                                  </p:stCondLst>
                                  <p:childTnLst>
                                    <p:anim calcmode="discrete" valueType="str">
                                      <p:cBhvr>
                                        <p:cTn id="972" dur="500" fill="hold"/>
                                        <p:tgtEl>
                                          <p:spTgt spid="626"/>
                                        </p:tgtEl>
                                        <p:attrNameLst>
                                          <p:attrName>style.visibility</p:attrName>
                                        </p:attrNameLst>
                                      </p:cBhvr>
                                      <p:tavLst>
                                        <p:tav tm="0">
                                          <p:val>
                                            <p:strVal val="hidden"/>
                                          </p:val>
                                        </p:tav>
                                        <p:tav tm="50000">
                                          <p:val>
                                            <p:strVal val="visible"/>
                                          </p:val>
                                        </p:tav>
                                      </p:tavLst>
                                    </p:anim>
                                  </p:childTnLst>
                                </p:cTn>
                              </p:par>
                              <p:par>
                                <p:cTn id="973" presetID="35" presetClass="emph" presetSubtype="0" repeatCount="3000" fill="hold" nodeType="withEffect">
                                  <p:stCondLst>
                                    <p:cond delay="0"/>
                                  </p:stCondLst>
                                  <p:childTnLst>
                                    <p:anim calcmode="discrete" valueType="str">
                                      <p:cBhvr>
                                        <p:cTn id="974" dur="500" fill="hold"/>
                                        <p:tgtEl>
                                          <p:spTgt spid="627"/>
                                        </p:tgtEl>
                                        <p:attrNameLst>
                                          <p:attrName>style.visibility</p:attrName>
                                        </p:attrNameLst>
                                      </p:cBhvr>
                                      <p:tavLst>
                                        <p:tav tm="0">
                                          <p:val>
                                            <p:strVal val="hidden"/>
                                          </p:val>
                                        </p:tav>
                                        <p:tav tm="50000">
                                          <p:val>
                                            <p:strVal val="visible"/>
                                          </p:val>
                                        </p:tav>
                                      </p:tavLst>
                                    </p:anim>
                                  </p:childTnLst>
                                </p:cTn>
                              </p:par>
                            </p:childTnLst>
                          </p:cTn>
                        </p:par>
                      </p:childTnLst>
                    </p:cTn>
                  </p:par>
                  <p:par>
                    <p:cTn id="975" fill="hold">
                      <p:stCondLst>
                        <p:cond delay="indefinite"/>
                      </p:stCondLst>
                      <p:childTnLst>
                        <p:par>
                          <p:cTn id="976" fill="hold">
                            <p:stCondLst>
                              <p:cond delay="0"/>
                            </p:stCondLst>
                            <p:childTnLst>
                              <p:par>
                                <p:cTn id="977" presetID="3" presetClass="entr" presetSubtype="10" fill="hold" grpId="0" nodeType="clickEffect">
                                  <p:stCondLst>
                                    <p:cond delay="0"/>
                                  </p:stCondLst>
                                  <p:childTnLst>
                                    <p:set>
                                      <p:cBhvr>
                                        <p:cTn id="978" dur="1" fill="hold">
                                          <p:stCondLst>
                                            <p:cond delay="0"/>
                                          </p:stCondLst>
                                        </p:cTn>
                                        <p:tgtEl>
                                          <p:spTgt spid="628"/>
                                        </p:tgtEl>
                                        <p:attrNameLst>
                                          <p:attrName>style.visibility</p:attrName>
                                        </p:attrNameLst>
                                      </p:cBhvr>
                                      <p:to>
                                        <p:strVal val="visible"/>
                                      </p:to>
                                    </p:set>
                                    <p:animEffect transition="in" filter="blinds(horizontal)">
                                      <p:cBhvr>
                                        <p:cTn id="979" dur="500"/>
                                        <p:tgtEl>
                                          <p:spTgt spid="628"/>
                                        </p:tgtEl>
                                      </p:cBhvr>
                                    </p:animEffect>
                                  </p:childTnLst>
                                </p:cTn>
                              </p:par>
                              <p:par>
                                <p:cTn id="980" presetID="10" presetClass="exit" presetSubtype="0" fill="hold" grpId="2" nodeType="withEffect">
                                  <p:stCondLst>
                                    <p:cond delay="0"/>
                                  </p:stCondLst>
                                  <p:childTnLst>
                                    <p:animEffect transition="out" filter="fade">
                                      <p:cBhvr>
                                        <p:cTn id="981" dur="2000"/>
                                        <p:tgtEl>
                                          <p:spTgt spid="626"/>
                                        </p:tgtEl>
                                      </p:cBhvr>
                                    </p:animEffect>
                                    <p:set>
                                      <p:cBhvr>
                                        <p:cTn id="982" dur="1" fill="hold">
                                          <p:stCondLst>
                                            <p:cond delay="1999"/>
                                          </p:stCondLst>
                                        </p:cTn>
                                        <p:tgtEl>
                                          <p:spTgt spid="626"/>
                                        </p:tgtEl>
                                        <p:attrNameLst>
                                          <p:attrName>style.visibility</p:attrName>
                                        </p:attrNameLst>
                                      </p:cBhvr>
                                      <p:to>
                                        <p:strVal val="hidden"/>
                                      </p:to>
                                    </p:set>
                                  </p:childTnLst>
                                </p:cTn>
                              </p:par>
                              <p:par>
                                <p:cTn id="983" presetID="10" presetClass="exit" presetSubtype="0" fill="hold" grpId="1" nodeType="withEffect">
                                  <p:stCondLst>
                                    <p:cond delay="0"/>
                                  </p:stCondLst>
                                  <p:childTnLst>
                                    <p:animEffect transition="out" filter="fade">
                                      <p:cBhvr>
                                        <p:cTn id="984" dur="2000"/>
                                        <p:tgtEl>
                                          <p:spTgt spid="627"/>
                                        </p:tgtEl>
                                      </p:cBhvr>
                                    </p:animEffect>
                                    <p:set>
                                      <p:cBhvr>
                                        <p:cTn id="985" dur="1" fill="hold">
                                          <p:stCondLst>
                                            <p:cond delay="1999"/>
                                          </p:stCondLst>
                                        </p:cTn>
                                        <p:tgtEl>
                                          <p:spTgt spid="627"/>
                                        </p:tgtEl>
                                        <p:attrNameLst>
                                          <p:attrName>style.visibility</p:attrName>
                                        </p:attrNameLst>
                                      </p:cBhvr>
                                      <p:to>
                                        <p:strVal val="hidden"/>
                                      </p:to>
                                    </p:set>
                                  </p:childTnLst>
                                </p:cTn>
                              </p:par>
                            </p:childTnLst>
                          </p:cTn>
                        </p:par>
                      </p:childTnLst>
                    </p:cTn>
                  </p:par>
                  <p:par>
                    <p:cTn id="986" fill="hold">
                      <p:stCondLst>
                        <p:cond delay="indefinite"/>
                      </p:stCondLst>
                      <p:childTnLst>
                        <p:par>
                          <p:cTn id="987" fill="hold">
                            <p:stCondLst>
                              <p:cond delay="0"/>
                            </p:stCondLst>
                            <p:childTnLst>
                              <p:par>
                                <p:cTn id="988" presetID="22" presetClass="entr" presetSubtype="1" fill="hold" grpId="0" nodeType="clickEffect">
                                  <p:stCondLst>
                                    <p:cond delay="0"/>
                                  </p:stCondLst>
                                  <p:childTnLst>
                                    <p:set>
                                      <p:cBhvr>
                                        <p:cTn id="989" dur="1" fill="hold">
                                          <p:stCondLst>
                                            <p:cond delay="0"/>
                                          </p:stCondLst>
                                        </p:cTn>
                                        <p:tgtEl>
                                          <p:spTgt spid="629"/>
                                        </p:tgtEl>
                                        <p:attrNameLst>
                                          <p:attrName>style.visibility</p:attrName>
                                        </p:attrNameLst>
                                      </p:cBhvr>
                                      <p:to>
                                        <p:strVal val="visible"/>
                                      </p:to>
                                    </p:set>
                                    <p:animEffect transition="in" filter="wipe(up)">
                                      <p:cBhvr>
                                        <p:cTn id="990" dur="500"/>
                                        <p:tgtEl>
                                          <p:spTgt spid="629"/>
                                        </p:tgtEl>
                                      </p:cBhvr>
                                    </p:animEffect>
                                  </p:childTnLst>
                                </p:cTn>
                              </p:par>
                              <p:par>
                                <p:cTn id="991" presetID="22" presetClass="entr" presetSubtype="1" fill="hold" grpId="0" nodeType="withEffect">
                                  <p:stCondLst>
                                    <p:cond delay="0"/>
                                  </p:stCondLst>
                                  <p:childTnLst>
                                    <p:set>
                                      <p:cBhvr>
                                        <p:cTn id="992" dur="1" fill="hold">
                                          <p:stCondLst>
                                            <p:cond delay="0"/>
                                          </p:stCondLst>
                                        </p:cTn>
                                        <p:tgtEl>
                                          <p:spTgt spid="630"/>
                                        </p:tgtEl>
                                        <p:attrNameLst>
                                          <p:attrName>style.visibility</p:attrName>
                                        </p:attrNameLst>
                                      </p:cBhvr>
                                      <p:to>
                                        <p:strVal val="visible"/>
                                      </p:to>
                                    </p:set>
                                    <p:animEffect transition="in" filter="wipe(up)">
                                      <p:cBhvr>
                                        <p:cTn id="993" dur="500"/>
                                        <p:tgtEl>
                                          <p:spTgt spid="630"/>
                                        </p:tgtEl>
                                      </p:cBhvr>
                                    </p:animEffect>
                                  </p:childTnLst>
                                </p:cTn>
                              </p:par>
                            </p:childTnLst>
                          </p:cTn>
                        </p:par>
                        <p:par>
                          <p:cTn id="994" fill="hold">
                            <p:stCondLst>
                              <p:cond delay="500"/>
                            </p:stCondLst>
                            <p:childTnLst>
                              <p:par>
                                <p:cTn id="995" presetID="35" presetClass="emph" presetSubtype="0" repeatCount="3000" fill="hold" grpId="1" nodeType="afterEffect">
                                  <p:stCondLst>
                                    <p:cond delay="0"/>
                                  </p:stCondLst>
                                  <p:childTnLst>
                                    <p:anim calcmode="discrete" valueType="str">
                                      <p:cBhvr>
                                        <p:cTn id="996" dur="500" fill="hold"/>
                                        <p:tgtEl>
                                          <p:spTgt spid="629"/>
                                        </p:tgtEl>
                                        <p:attrNameLst>
                                          <p:attrName>style.visibility</p:attrName>
                                        </p:attrNameLst>
                                      </p:cBhvr>
                                      <p:tavLst>
                                        <p:tav tm="0">
                                          <p:val>
                                            <p:strVal val="hidden"/>
                                          </p:val>
                                        </p:tav>
                                        <p:tav tm="50000">
                                          <p:val>
                                            <p:strVal val="visible"/>
                                          </p:val>
                                        </p:tav>
                                      </p:tavLst>
                                    </p:anim>
                                  </p:childTnLst>
                                </p:cTn>
                              </p:par>
                              <p:par>
                                <p:cTn id="997" presetID="35" presetClass="emph" presetSubtype="0" repeatCount="3000" fill="hold" nodeType="withEffect">
                                  <p:stCondLst>
                                    <p:cond delay="0"/>
                                  </p:stCondLst>
                                  <p:childTnLst>
                                    <p:anim calcmode="discrete" valueType="str">
                                      <p:cBhvr>
                                        <p:cTn id="998" dur="500" fill="hold"/>
                                        <p:tgtEl>
                                          <p:spTgt spid="630"/>
                                        </p:tgtEl>
                                        <p:attrNameLst>
                                          <p:attrName>style.visibility</p:attrName>
                                        </p:attrNameLst>
                                      </p:cBhvr>
                                      <p:tavLst>
                                        <p:tav tm="0">
                                          <p:val>
                                            <p:strVal val="hidden"/>
                                          </p:val>
                                        </p:tav>
                                        <p:tav tm="50000">
                                          <p:val>
                                            <p:strVal val="visible"/>
                                          </p:val>
                                        </p:tav>
                                      </p:tavLst>
                                    </p:anim>
                                  </p:childTnLst>
                                </p:cTn>
                              </p:par>
                            </p:childTnLst>
                          </p:cTn>
                        </p:par>
                      </p:childTnLst>
                    </p:cTn>
                  </p:par>
                  <p:par>
                    <p:cTn id="999" fill="hold">
                      <p:stCondLst>
                        <p:cond delay="indefinite"/>
                      </p:stCondLst>
                      <p:childTnLst>
                        <p:par>
                          <p:cTn id="1000" fill="hold">
                            <p:stCondLst>
                              <p:cond delay="0"/>
                            </p:stCondLst>
                            <p:childTnLst>
                              <p:par>
                                <p:cTn id="1001" presetID="3" presetClass="entr" presetSubtype="10" fill="hold" grpId="0" nodeType="clickEffect">
                                  <p:stCondLst>
                                    <p:cond delay="0"/>
                                  </p:stCondLst>
                                  <p:childTnLst>
                                    <p:set>
                                      <p:cBhvr>
                                        <p:cTn id="1002" dur="1" fill="hold">
                                          <p:stCondLst>
                                            <p:cond delay="0"/>
                                          </p:stCondLst>
                                        </p:cTn>
                                        <p:tgtEl>
                                          <p:spTgt spid="631"/>
                                        </p:tgtEl>
                                        <p:attrNameLst>
                                          <p:attrName>style.visibility</p:attrName>
                                        </p:attrNameLst>
                                      </p:cBhvr>
                                      <p:to>
                                        <p:strVal val="visible"/>
                                      </p:to>
                                    </p:set>
                                    <p:animEffect transition="in" filter="blinds(horizontal)">
                                      <p:cBhvr>
                                        <p:cTn id="1003" dur="500"/>
                                        <p:tgtEl>
                                          <p:spTgt spid="631"/>
                                        </p:tgtEl>
                                      </p:cBhvr>
                                    </p:animEffect>
                                  </p:childTnLst>
                                </p:cTn>
                              </p:par>
                              <p:par>
                                <p:cTn id="1004" presetID="10" presetClass="exit" presetSubtype="0" fill="hold" grpId="2" nodeType="withEffect">
                                  <p:stCondLst>
                                    <p:cond delay="0"/>
                                  </p:stCondLst>
                                  <p:childTnLst>
                                    <p:animEffect transition="out" filter="fade">
                                      <p:cBhvr>
                                        <p:cTn id="1005" dur="2000"/>
                                        <p:tgtEl>
                                          <p:spTgt spid="629"/>
                                        </p:tgtEl>
                                      </p:cBhvr>
                                    </p:animEffect>
                                    <p:set>
                                      <p:cBhvr>
                                        <p:cTn id="1006" dur="1" fill="hold">
                                          <p:stCondLst>
                                            <p:cond delay="1999"/>
                                          </p:stCondLst>
                                        </p:cTn>
                                        <p:tgtEl>
                                          <p:spTgt spid="629"/>
                                        </p:tgtEl>
                                        <p:attrNameLst>
                                          <p:attrName>style.visibility</p:attrName>
                                        </p:attrNameLst>
                                      </p:cBhvr>
                                      <p:to>
                                        <p:strVal val="hidden"/>
                                      </p:to>
                                    </p:set>
                                  </p:childTnLst>
                                </p:cTn>
                              </p:par>
                              <p:par>
                                <p:cTn id="1007" presetID="10" presetClass="exit" presetSubtype="0" fill="hold" grpId="1" nodeType="withEffect">
                                  <p:stCondLst>
                                    <p:cond delay="0"/>
                                  </p:stCondLst>
                                  <p:childTnLst>
                                    <p:animEffect transition="out" filter="fade">
                                      <p:cBhvr>
                                        <p:cTn id="1008" dur="2000"/>
                                        <p:tgtEl>
                                          <p:spTgt spid="630"/>
                                        </p:tgtEl>
                                      </p:cBhvr>
                                    </p:animEffect>
                                    <p:set>
                                      <p:cBhvr>
                                        <p:cTn id="1009" dur="1" fill="hold">
                                          <p:stCondLst>
                                            <p:cond delay="1999"/>
                                          </p:stCondLst>
                                        </p:cTn>
                                        <p:tgtEl>
                                          <p:spTgt spid="630"/>
                                        </p:tgtEl>
                                        <p:attrNameLst>
                                          <p:attrName>style.visibility</p:attrName>
                                        </p:attrNameLst>
                                      </p:cBhvr>
                                      <p:to>
                                        <p:strVal val="hidden"/>
                                      </p:to>
                                    </p:set>
                                  </p:childTnLst>
                                </p:cTn>
                              </p:par>
                            </p:childTnLst>
                          </p:cTn>
                        </p:par>
                      </p:childTnLst>
                    </p:cTn>
                  </p:par>
                  <p:par>
                    <p:cTn id="1010" fill="hold">
                      <p:stCondLst>
                        <p:cond delay="indefinite"/>
                      </p:stCondLst>
                      <p:childTnLst>
                        <p:par>
                          <p:cTn id="1011" fill="hold">
                            <p:stCondLst>
                              <p:cond delay="0"/>
                            </p:stCondLst>
                            <p:childTnLst>
                              <p:par>
                                <p:cTn id="1012" presetID="22" presetClass="entr" presetSubtype="1" fill="hold" grpId="0" nodeType="clickEffect">
                                  <p:stCondLst>
                                    <p:cond delay="0"/>
                                  </p:stCondLst>
                                  <p:childTnLst>
                                    <p:set>
                                      <p:cBhvr>
                                        <p:cTn id="1013" dur="1" fill="hold">
                                          <p:stCondLst>
                                            <p:cond delay="0"/>
                                          </p:stCondLst>
                                        </p:cTn>
                                        <p:tgtEl>
                                          <p:spTgt spid="632"/>
                                        </p:tgtEl>
                                        <p:attrNameLst>
                                          <p:attrName>style.visibility</p:attrName>
                                        </p:attrNameLst>
                                      </p:cBhvr>
                                      <p:to>
                                        <p:strVal val="visible"/>
                                      </p:to>
                                    </p:set>
                                    <p:animEffect transition="in" filter="wipe(up)">
                                      <p:cBhvr>
                                        <p:cTn id="1014" dur="500"/>
                                        <p:tgtEl>
                                          <p:spTgt spid="632"/>
                                        </p:tgtEl>
                                      </p:cBhvr>
                                    </p:animEffect>
                                  </p:childTnLst>
                                </p:cTn>
                              </p:par>
                              <p:par>
                                <p:cTn id="1015" presetID="22" presetClass="entr" presetSubtype="1" fill="hold" grpId="0" nodeType="withEffect">
                                  <p:stCondLst>
                                    <p:cond delay="0"/>
                                  </p:stCondLst>
                                  <p:childTnLst>
                                    <p:set>
                                      <p:cBhvr>
                                        <p:cTn id="1016" dur="1" fill="hold">
                                          <p:stCondLst>
                                            <p:cond delay="0"/>
                                          </p:stCondLst>
                                        </p:cTn>
                                        <p:tgtEl>
                                          <p:spTgt spid="633"/>
                                        </p:tgtEl>
                                        <p:attrNameLst>
                                          <p:attrName>style.visibility</p:attrName>
                                        </p:attrNameLst>
                                      </p:cBhvr>
                                      <p:to>
                                        <p:strVal val="visible"/>
                                      </p:to>
                                    </p:set>
                                    <p:animEffect transition="in" filter="wipe(up)">
                                      <p:cBhvr>
                                        <p:cTn id="1017" dur="500"/>
                                        <p:tgtEl>
                                          <p:spTgt spid="633"/>
                                        </p:tgtEl>
                                      </p:cBhvr>
                                    </p:animEffect>
                                  </p:childTnLst>
                                </p:cTn>
                              </p:par>
                            </p:childTnLst>
                          </p:cTn>
                        </p:par>
                        <p:par>
                          <p:cTn id="1018" fill="hold">
                            <p:stCondLst>
                              <p:cond delay="500"/>
                            </p:stCondLst>
                            <p:childTnLst>
                              <p:par>
                                <p:cTn id="1019" presetID="35" presetClass="emph" presetSubtype="0" repeatCount="3000" fill="hold" grpId="1" nodeType="afterEffect">
                                  <p:stCondLst>
                                    <p:cond delay="0"/>
                                  </p:stCondLst>
                                  <p:childTnLst>
                                    <p:anim calcmode="discrete" valueType="str">
                                      <p:cBhvr>
                                        <p:cTn id="1020" dur="500" fill="hold"/>
                                        <p:tgtEl>
                                          <p:spTgt spid="632"/>
                                        </p:tgtEl>
                                        <p:attrNameLst>
                                          <p:attrName>style.visibility</p:attrName>
                                        </p:attrNameLst>
                                      </p:cBhvr>
                                      <p:tavLst>
                                        <p:tav tm="0">
                                          <p:val>
                                            <p:strVal val="hidden"/>
                                          </p:val>
                                        </p:tav>
                                        <p:tav tm="50000">
                                          <p:val>
                                            <p:strVal val="visible"/>
                                          </p:val>
                                        </p:tav>
                                      </p:tavLst>
                                    </p:anim>
                                  </p:childTnLst>
                                </p:cTn>
                              </p:par>
                              <p:par>
                                <p:cTn id="1021" presetID="35" presetClass="emph" presetSubtype="0" repeatCount="3000" fill="hold" nodeType="withEffect">
                                  <p:stCondLst>
                                    <p:cond delay="0"/>
                                  </p:stCondLst>
                                  <p:childTnLst>
                                    <p:anim calcmode="discrete" valueType="str">
                                      <p:cBhvr>
                                        <p:cTn id="1022" dur="500" fill="hold"/>
                                        <p:tgtEl>
                                          <p:spTgt spid="633"/>
                                        </p:tgtEl>
                                        <p:attrNameLst>
                                          <p:attrName>style.visibility</p:attrName>
                                        </p:attrNameLst>
                                      </p:cBhvr>
                                      <p:tavLst>
                                        <p:tav tm="0">
                                          <p:val>
                                            <p:strVal val="hidden"/>
                                          </p:val>
                                        </p:tav>
                                        <p:tav tm="50000">
                                          <p:val>
                                            <p:strVal val="visible"/>
                                          </p:val>
                                        </p:tav>
                                      </p:tavLst>
                                    </p:anim>
                                  </p:childTnLst>
                                </p:cTn>
                              </p:par>
                            </p:childTnLst>
                          </p:cTn>
                        </p:par>
                      </p:childTnLst>
                    </p:cTn>
                  </p:par>
                  <p:par>
                    <p:cTn id="1023" fill="hold">
                      <p:stCondLst>
                        <p:cond delay="indefinite"/>
                      </p:stCondLst>
                      <p:childTnLst>
                        <p:par>
                          <p:cTn id="1024" fill="hold">
                            <p:stCondLst>
                              <p:cond delay="0"/>
                            </p:stCondLst>
                            <p:childTnLst>
                              <p:par>
                                <p:cTn id="1025" presetID="3" presetClass="entr" presetSubtype="10" fill="hold" grpId="0" nodeType="clickEffect">
                                  <p:stCondLst>
                                    <p:cond delay="0"/>
                                  </p:stCondLst>
                                  <p:childTnLst>
                                    <p:set>
                                      <p:cBhvr>
                                        <p:cTn id="1026" dur="1" fill="hold">
                                          <p:stCondLst>
                                            <p:cond delay="0"/>
                                          </p:stCondLst>
                                        </p:cTn>
                                        <p:tgtEl>
                                          <p:spTgt spid="634"/>
                                        </p:tgtEl>
                                        <p:attrNameLst>
                                          <p:attrName>style.visibility</p:attrName>
                                        </p:attrNameLst>
                                      </p:cBhvr>
                                      <p:to>
                                        <p:strVal val="visible"/>
                                      </p:to>
                                    </p:set>
                                    <p:animEffect transition="in" filter="blinds(horizontal)">
                                      <p:cBhvr>
                                        <p:cTn id="1027" dur="500"/>
                                        <p:tgtEl>
                                          <p:spTgt spid="634"/>
                                        </p:tgtEl>
                                      </p:cBhvr>
                                    </p:animEffect>
                                  </p:childTnLst>
                                </p:cTn>
                              </p:par>
                              <p:par>
                                <p:cTn id="1028" presetID="10" presetClass="exit" presetSubtype="0" fill="hold" grpId="2" nodeType="withEffect">
                                  <p:stCondLst>
                                    <p:cond delay="0"/>
                                  </p:stCondLst>
                                  <p:childTnLst>
                                    <p:animEffect transition="out" filter="fade">
                                      <p:cBhvr>
                                        <p:cTn id="1029" dur="2000"/>
                                        <p:tgtEl>
                                          <p:spTgt spid="632"/>
                                        </p:tgtEl>
                                      </p:cBhvr>
                                    </p:animEffect>
                                    <p:set>
                                      <p:cBhvr>
                                        <p:cTn id="1030" dur="1" fill="hold">
                                          <p:stCondLst>
                                            <p:cond delay="1999"/>
                                          </p:stCondLst>
                                        </p:cTn>
                                        <p:tgtEl>
                                          <p:spTgt spid="632"/>
                                        </p:tgtEl>
                                        <p:attrNameLst>
                                          <p:attrName>style.visibility</p:attrName>
                                        </p:attrNameLst>
                                      </p:cBhvr>
                                      <p:to>
                                        <p:strVal val="hidden"/>
                                      </p:to>
                                    </p:set>
                                  </p:childTnLst>
                                </p:cTn>
                              </p:par>
                              <p:par>
                                <p:cTn id="1031" presetID="10" presetClass="exit" presetSubtype="0" fill="hold" grpId="1" nodeType="withEffect">
                                  <p:stCondLst>
                                    <p:cond delay="0"/>
                                  </p:stCondLst>
                                  <p:childTnLst>
                                    <p:animEffect transition="out" filter="fade">
                                      <p:cBhvr>
                                        <p:cTn id="1032" dur="2000"/>
                                        <p:tgtEl>
                                          <p:spTgt spid="633"/>
                                        </p:tgtEl>
                                      </p:cBhvr>
                                    </p:animEffect>
                                    <p:set>
                                      <p:cBhvr>
                                        <p:cTn id="1033" dur="1" fill="hold">
                                          <p:stCondLst>
                                            <p:cond delay="1999"/>
                                          </p:stCondLst>
                                        </p:cTn>
                                        <p:tgtEl>
                                          <p:spTgt spid="6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 grpId="0"/>
      <p:bldP spid="475" grpId="0" animBg="1"/>
      <p:bldP spid="476" grpId="0"/>
      <p:bldP spid="496" grpId="0"/>
      <p:bldP spid="497" grpId="0" animBg="1"/>
      <p:bldP spid="503" grpId="0"/>
      <p:bldP spid="516" grpId="0" animBg="1"/>
      <p:bldP spid="516" grpId="1" animBg="1"/>
      <p:bldP spid="516" grpId="2" animBg="1"/>
      <p:bldP spid="517" grpId="0"/>
      <p:bldP spid="518" grpId="0" animBg="1"/>
      <p:bldP spid="518" grpId="1" animBg="1"/>
      <p:bldP spid="518" grpId="2" animBg="1"/>
      <p:bldP spid="519" grpId="0"/>
      <p:bldP spid="520" grpId="0" animBg="1"/>
      <p:bldP spid="520" grpId="1" animBg="1"/>
      <p:bldP spid="520" grpId="2" animBg="1"/>
      <p:bldP spid="521" grpId="0" animBg="1"/>
      <p:bldP spid="521" grpId="1" animBg="1"/>
      <p:bldP spid="522" grpId="0"/>
      <p:bldP spid="523" grpId="0" animBg="1"/>
      <p:bldP spid="523" grpId="1" animBg="1"/>
      <p:bldP spid="523" grpId="2" animBg="1"/>
      <p:bldP spid="524" grpId="0"/>
      <p:bldP spid="525" grpId="0" animBg="1"/>
      <p:bldP spid="525" grpId="1" animBg="1"/>
      <p:bldP spid="525" grpId="2" animBg="1"/>
      <p:bldP spid="526" grpId="0" animBg="1"/>
      <p:bldP spid="526" grpId="1" animBg="1"/>
      <p:bldP spid="527" grpId="0"/>
      <p:bldP spid="528" grpId="0" animBg="1"/>
      <p:bldP spid="528" grpId="1" animBg="1"/>
      <p:bldP spid="528" grpId="2" animBg="1"/>
      <p:bldP spid="529" grpId="0"/>
      <p:bldP spid="530" grpId="0" animBg="1"/>
      <p:bldP spid="530" grpId="1" animBg="1"/>
      <p:bldP spid="530" grpId="2" animBg="1"/>
      <p:bldP spid="531" grpId="0"/>
      <p:bldP spid="532" grpId="0" animBg="1"/>
      <p:bldP spid="532" grpId="1" animBg="1"/>
      <p:bldP spid="532" grpId="2" animBg="1"/>
      <p:bldP spid="533" grpId="0" animBg="1"/>
      <p:bldP spid="533" grpId="1" animBg="1"/>
      <p:bldP spid="534" grpId="0"/>
      <p:bldP spid="535" grpId="0" animBg="1"/>
      <p:bldP spid="535" grpId="1" animBg="1"/>
      <p:bldP spid="535" grpId="2" animBg="1"/>
      <p:bldP spid="536" grpId="0" animBg="1"/>
      <p:bldP spid="536" grpId="1" animBg="1"/>
      <p:bldP spid="537" grpId="0"/>
      <p:bldP spid="538" grpId="0" animBg="1"/>
      <p:bldP spid="538" grpId="1" animBg="1"/>
      <p:bldP spid="538" grpId="2" animBg="1"/>
      <p:bldP spid="539" grpId="0"/>
      <p:bldP spid="540" grpId="0" animBg="1"/>
      <p:bldP spid="540" grpId="1" animBg="1"/>
      <p:bldP spid="540" grpId="2" animBg="1"/>
      <p:bldP spid="541" grpId="0" animBg="1"/>
      <p:bldP spid="541" grpId="1" animBg="1"/>
      <p:bldP spid="542" grpId="0"/>
      <p:bldP spid="543" grpId="0" animBg="1"/>
      <p:bldP spid="543" grpId="1" animBg="1"/>
      <p:bldP spid="543" grpId="2" animBg="1"/>
      <p:bldP spid="544" grpId="0" animBg="1"/>
      <p:bldP spid="544" grpId="1" animBg="1"/>
      <p:bldP spid="545" grpId="0"/>
      <p:bldP spid="546" grpId="0" animBg="1"/>
      <p:bldP spid="546" grpId="1" animBg="1"/>
      <p:bldP spid="546" grpId="2" animBg="1"/>
      <p:bldP spid="547" grpId="0" animBg="1"/>
      <p:bldP spid="547" grpId="1" animBg="1"/>
      <p:bldP spid="548" grpId="0"/>
      <p:bldP spid="549" grpId="0" animBg="1"/>
      <p:bldP spid="549" grpId="1" animBg="1"/>
      <p:bldP spid="549" grpId="2" animBg="1"/>
      <p:bldP spid="550" grpId="0" animBg="1"/>
      <p:bldP spid="550" grpId="1" animBg="1"/>
      <p:bldP spid="551" grpId="0"/>
      <p:bldP spid="552" grpId="0" animBg="1"/>
      <p:bldP spid="552" grpId="1" animBg="1"/>
      <p:bldP spid="552" grpId="2" animBg="1"/>
      <p:bldP spid="553" grpId="0" animBg="1"/>
      <p:bldP spid="553" grpId="1" animBg="1"/>
      <p:bldP spid="554" grpId="0"/>
      <p:bldP spid="555" grpId="0" animBg="1"/>
      <p:bldP spid="555" grpId="1" animBg="1"/>
      <p:bldP spid="555" grpId="2" animBg="1"/>
      <p:bldP spid="556" grpId="0"/>
      <p:bldP spid="557" grpId="0" animBg="1"/>
      <p:bldP spid="557" grpId="1" animBg="1"/>
      <p:bldP spid="557" grpId="2" animBg="1"/>
      <p:bldP spid="558" grpId="0" animBg="1"/>
      <p:bldP spid="558" grpId="1" animBg="1"/>
      <p:bldP spid="559" grpId="0"/>
      <p:bldP spid="560" grpId="0" animBg="1"/>
      <p:bldP spid="560" grpId="1" animBg="1"/>
      <p:bldP spid="560" grpId="2" animBg="1"/>
      <p:bldP spid="561" grpId="0"/>
      <p:bldP spid="562" grpId="0" animBg="1"/>
      <p:bldP spid="562" grpId="1" animBg="1"/>
      <p:bldP spid="562" grpId="2" animBg="1"/>
      <p:bldP spid="563" grpId="0"/>
      <p:bldP spid="564" grpId="0" animBg="1"/>
      <p:bldP spid="564" grpId="1" animBg="1"/>
      <p:bldP spid="564" grpId="2" animBg="1"/>
      <p:bldP spid="565" grpId="0" animBg="1"/>
      <p:bldP spid="565" grpId="1" animBg="1"/>
      <p:bldP spid="566" grpId="0"/>
      <p:bldP spid="567" grpId="0" animBg="1"/>
      <p:bldP spid="567" grpId="1" animBg="1"/>
      <p:bldP spid="567" grpId="2" animBg="1"/>
      <p:bldP spid="568" grpId="0"/>
      <p:bldP spid="569" grpId="0" animBg="1"/>
      <p:bldP spid="569" grpId="1" animBg="1"/>
      <p:bldP spid="569" grpId="2" animBg="1"/>
      <p:bldP spid="570" grpId="0" animBg="1"/>
      <p:bldP spid="570" grpId="1" animBg="1"/>
      <p:bldP spid="571" grpId="0"/>
      <p:bldP spid="572" grpId="0" animBg="1"/>
      <p:bldP spid="572" grpId="1" animBg="1"/>
      <p:bldP spid="572" grpId="2" animBg="1"/>
      <p:bldP spid="573" grpId="0"/>
      <p:bldP spid="574" grpId="0" animBg="1"/>
      <p:bldP spid="574" grpId="1" animBg="1"/>
      <p:bldP spid="574" grpId="2" animBg="1"/>
      <p:bldP spid="575" grpId="0" animBg="1"/>
      <p:bldP spid="575" grpId="1" animBg="1"/>
      <p:bldP spid="576" grpId="0"/>
      <p:bldP spid="577" grpId="0" animBg="1"/>
      <p:bldP spid="577" grpId="1" animBg="1"/>
      <p:bldP spid="577" grpId="2" animBg="1"/>
      <p:bldP spid="578" grpId="0"/>
      <p:bldP spid="579" grpId="0" animBg="1"/>
      <p:bldP spid="579" grpId="1" animBg="1"/>
      <p:bldP spid="579" grpId="2" animBg="1"/>
      <p:bldP spid="580" grpId="0" animBg="1"/>
      <p:bldP spid="580" grpId="1" animBg="1"/>
      <p:bldP spid="581" grpId="0"/>
      <p:bldP spid="582" grpId="0" animBg="1"/>
      <p:bldP spid="582" grpId="1" animBg="1"/>
      <p:bldP spid="582" grpId="2" animBg="1"/>
      <p:bldP spid="583" grpId="0" animBg="1"/>
      <p:bldP spid="583" grpId="1" animBg="1"/>
      <p:bldP spid="584" grpId="0"/>
      <p:bldP spid="585" grpId="0" animBg="1"/>
      <p:bldP spid="585" grpId="1" animBg="1"/>
      <p:bldP spid="585" grpId="2" animBg="1"/>
      <p:bldP spid="586" grpId="0"/>
      <p:bldP spid="587" grpId="0" animBg="1"/>
      <p:bldP spid="587" grpId="1" animBg="1"/>
      <p:bldP spid="587" grpId="2" animBg="1"/>
      <p:bldP spid="588" grpId="0"/>
      <p:bldP spid="591" grpId="0" animBg="1"/>
      <p:bldP spid="591" grpId="1" animBg="1"/>
      <p:bldP spid="591" grpId="2" animBg="1"/>
      <p:bldP spid="592" grpId="0"/>
      <p:bldP spid="593" grpId="0" animBg="1"/>
      <p:bldP spid="593" grpId="1" animBg="1"/>
      <p:bldP spid="593" grpId="2" animBg="1"/>
      <p:bldP spid="594" grpId="0" animBg="1"/>
      <p:bldP spid="594" grpId="1" animBg="1"/>
      <p:bldP spid="595" grpId="0"/>
      <p:bldP spid="596" grpId="0" animBg="1"/>
      <p:bldP spid="596" grpId="1" animBg="1"/>
      <p:bldP spid="596" grpId="2" animBg="1"/>
      <p:bldP spid="597" grpId="0" animBg="1"/>
      <p:bldP spid="597" grpId="1" animBg="1"/>
      <p:bldP spid="598" grpId="0"/>
      <p:bldP spid="599" grpId="0" animBg="1"/>
      <p:bldP spid="599" grpId="1" animBg="1"/>
      <p:bldP spid="599" grpId="2" animBg="1"/>
      <p:bldP spid="600" grpId="0"/>
      <p:bldP spid="601" grpId="0" animBg="1"/>
      <p:bldP spid="601" grpId="1" animBg="1"/>
      <p:bldP spid="601" grpId="2" animBg="1"/>
      <p:bldP spid="602" grpId="0"/>
      <p:bldP spid="603" grpId="0" animBg="1"/>
      <p:bldP spid="603" grpId="1" animBg="1"/>
      <p:bldP spid="603" grpId="2" animBg="1"/>
      <p:bldP spid="604" grpId="0" animBg="1"/>
      <p:bldP spid="604" grpId="1" animBg="1"/>
      <p:bldP spid="605" grpId="0"/>
      <p:bldP spid="606" grpId="0" animBg="1"/>
      <p:bldP spid="606" grpId="1" animBg="1"/>
      <p:bldP spid="606" grpId="2" animBg="1"/>
      <p:bldP spid="607" grpId="0" animBg="1"/>
      <p:bldP spid="607" grpId="1" animBg="1"/>
      <p:bldP spid="608" grpId="0"/>
      <p:bldP spid="609" grpId="0" animBg="1"/>
      <p:bldP spid="609" grpId="1" animBg="1"/>
      <p:bldP spid="609" grpId="2" animBg="1"/>
      <p:bldP spid="610" grpId="0"/>
      <p:bldP spid="611" grpId="0" animBg="1"/>
      <p:bldP spid="611" grpId="1" animBg="1"/>
      <p:bldP spid="611" grpId="2" animBg="1"/>
      <p:bldP spid="612" grpId="0" animBg="1"/>
      <p:bldP spid="612" grpId="1" animBg="1"/>
      <p:bldP spid="613" grpId="0"/>
      <p:bldP spid="614" grpId="0" animBg="1"/>
      <p:bldP spid="614" grpId="1" animBg="1"/>
      <p:bldP spid="614" grpId="2" animBg="1"/>
      <p:bldP spid="615" grpId="0" animBg="1"/>
      <p:bldP spid="615" grpId="1" animBg="1"/>
      <p:bldP spid="616" grpId="0"/>
      <p:bldP spid="617" grpId="0" animBg="1"/>
      <p:bldP spid="617" grpId="1" animBg="1"/>
      <p:bldP spid="617" grpId="2" animBg="1"/>
      <p:bldP spid="618" grpId="0" animBg="1"/>
      <p:bldP spid="618" grpId="1" animBg="1"/>
      <p:bldP spid="619" grpId="0"/>
      <p:bldP spid="620" grpId="0" animBg="1"/>
      <p:bldP spid="620" grpId="1" animBg="1"/>
      <p:bldP spid="620" grpId="2" animBg="1"/>
      <p:bldP spid="621" grpId="0" animBg="1"/>
      <p:bldP spid="621" grpId="1" animBg="1"/>
      <p:bldP spid="622" grpId="0"/>
      <p:bldP spid="623" grpId="0" animBg="1"/>
      <p:bldP spid="623" grpId="1" animBg="1"/>
      <p:bldP spid="623" grpId="2" animBg="1"/>
      <p:bldP spid="624" grpId="0" animBg="1"/>
      <p:bldP spid="624" grpId="1" animBg="1"/>
      <p:bldP spid="625" grpId="0"/>
      <p:bldP spid="626" grpId="0" animBg="1"/>
      <p:bldP spid="626" grpId="1" animBg="1"/>
      <p:bldP spid="626" grpId="2" animBg="1"/>
      <p:bldP spid="627" grpId="0" animBg="1"/>
      <p:bldP spid="627" grpId="1" animBg="1"/>
      <p:bldP spid="628" grpId="0"/>
      <p:bldP spid="629" grpId="0" animBg="1"/>
      <p:bldP spid="629" grpId="1" animBg="1"/>
      <p:bldP spid="629" grpId="2" animBg="1"/>
      <p:bldP spid="630" grpId="0" animBg="1"/>
      <p:bldP spid="630" grpId="1" animBg="1"/>
      <p:bldP spid="631" grpId="0"/>
      <p:bldP spid="632" grpId="0" animBg="1"/>
      <p:bldP spid="632" grpId="1" animBg="1"/>
      <p:bldP spid="632" grpId="2" animBg="1"/>
      <p:bldP spid="633" grpId="0" animBg="1"/>
      <p:bldP spid="633" grpId="1" animBg="1"/>
      <p:bldP spid="63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SLIDE_COUNT" val="10"/>
  <p:tag name="ISPRING_ULTRA_SCORM_DURATION" val="3600"/>
  <p:tag name="GENSWF_MOVIE_ONCLICK_URL" val="http://"/>
  <p:tag name="GENSWF_MOVIE_PRESENTATION_END_URL" val="http://"/>
  <p:tag name="ISPRING_RESOURCE_PATHS_HASH" val="f5dd3b5eab04799935286d652a75b776e2b83c"/>
  <p:tag name="ISPRING_RESOURCE_PATHS_HASH_2" val="1ae42f5d7ba808b5b7a12d6e4d8e04022ba8092"/>
  <p:tag name="GENSWF_OUTPUT_FILE_NAME" val="m10h82b"/>
  <p:tag name="ISPRING_RESOURCE_PATHS_HASH_PRESENTER" val="9d1ccbc03487b7a32de79363dfe9c5cc8fa68762"/>
  <p:tag name="ISPRING_ULTRA_SCORM_COURSE_ID" val="7374937E-1765-455C-A0D4-6F50DA7691EB"/>
  <p:tag name="ISPRING_SCORM_RATE_SLIDES" val="1"/>
  <p:tag name="ISPRING_SCORM_PASSING_SCORE" val="90.9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BQEQUoqDcM2UQQAAAsQAAAdAAAAdW5pdmVyc2FsL2NvbW1vbl9tZXNzYWdlcy5sbmetV/9u2zYQ/r9A34EQUGADNrcd0KIYEgeyxNhEZMmV6DjZMAiMxNhEKDHTD7fZX32aPtieZEdKbuykg6SkgG1YtO+74913H49HJ58ziba8KIXKj623ozcW4nmiUpGvj60lPf31g4XKiuUpkyrnx1auLHQyfvniSLJ8XbM1h+8vXyB0lPGyhMdyrJ/un5FIj63FJHaC+cL2L2MvmAbxhEytsaOyW5bfIU+t1U+/vf/w+e279z8fvW7t+sBEc9vzDoGQQXr3pgeQT8PAiwENe7GPL6g11p/D7IIl9YiPrXH7ZZj1IsTn1lh/dtotwxD7NI484uKYRLEfUJMLD1PsWuNLVaMN23JUKbQV/BOqNhzqWImCo1KK1PyQKFjIa97lzA3mNvHjEEc0JA4lgW+NI1UUd78YWFZXG1WAuxKlomRXkqfGJzDG/H5b8BJcswoYheBVbQT8U2VM5KNO16G9Iv40pkHgRTH23d2KNcZ5ityCaTcDUUI7wiEAFKzkxRNsY8MyY45sKYchzMh05sGb6hBmYr2R8K6GxrHAUIMFz7usgCM4BHZF0SoIXZ00cIUYumVl+UkV6QE/9gvVBUx8JwAKOnQPnGqMHTDUWIBuFAVPqi6wOY4ie4rjSXABRIa+C4ZYBGfQbmdDLC5xBC2Coy4b3z4nU1sTXrfYjv+7/kqYprO8QyxJwE6nbytUXcKKTil0gem0cpiXCH9cQtWI7X2nixtASKyp11psOYRQpN3sAU1xsKv583FJ/ohPbeJhNwZCucEqpkbstDMG8pCrCjEpld4A+GXpluUJR1c8YTUQ/g7+lorU/E0X20Tydy3+QaxqpeVVq0q+iy9ejZ4XGqEeqOmKFXmPPn8AdaCJjzeb1SXstKp4dlt17WIvE6MfEsVz96W77n831acuz9zRA/9DtxM1wjQh0O0TofpbYDiKtPjC6SH7WxH/FBwtGn0DAST59QCfftAC+Ao9FeMcMn8QwjlUZID9Ck8iQnWO+VUpqs4z2xSqqff3OZLAkCR5xe95csWvFfS/5GzbHN0g4YY4oyc4G0SIvcniQKdbFB8CWjfjA4QkRQb7T3tgLud4l8FGXg8ysVK1TI2cSXFjJBZqU2f88cxyXajMrEpW7nqpUfiT50TRbC5snC4GnL0RtkNnFju272A97uoelj2NgMs6Jo9GsWdPtDmQOmNVsoFz5VrVedoTqJlYXXxqA1ib0oizItn8++VrT4wHkTSrqF39fRAIdKjWJfwN7E9fVbz8qwuE2pNDO/PQx6qd8Hd2PQd+SoAOP2SSZs2hlakMlkbdfoFtbdFsSm1nNgdCRoZ/qi6S7jFlH2Fuh2cgSmYWtcZzVtyAolGl5CAUk2pNwGqY9/tLVl1JkfMhts87E/SGKVnEtuuaGyc0nxTJTXOWpjBXJ+3VU8LVsy+YM7N9ELwHeDwV1UBAc8bs5AUavXm+b/Pt4yPn21Npru1Hr/du8f8BUEsDBBQAAgAIABQEQUoZjuBKjAQAAEwVAAAnAAAAdW5pdmVyc2FsL2ZsYXNoX3B1Ymxpc2hpbmdfc2V0dGluZ3MueG1szVhbcxo3FH7nV2i2k8cYO7VbxwN4sL2MmXArrJtkOh1G7B5Y1VppI2kh5Km/pj+sv6RHyGAwvohmyHj8gNGe7zsXnRtbOf+acTIFpZkU1eDo4DAgIGKZMDGpBjdR4+1pQLShIqFcCqgGQgbkvFaq5MWIM50OwBgU1QRphD7LTTVIjcnPyuXZbHbAdK7sU8kLg/z6IJZZOVegQRhQ5ZzTOX6YeQ46qJVKhFTcUVsmBQfCEjRBMGsd5Q1OdRqUndiIxrcTJQuRXEouFVGTUTX46bRu/5YyjuqKZSCsc7qGh/bYnNEkYdYeygfsG5AU2CRFw48OjwMyY4lJq8G7Y0uD4uVtmgW5c4JamkuJ3ghzx5+BoQk11H11ChWMQWFYQdeMKgBJN87WJA18NasDd5TMBc1YHOETYkNVDa6iYT9shP2wcxkOb/otZ6o3ImpGrdALM2g1r8JhpxuFg+F11G7tDIrCT9EOoF0t86bv9cNB2InC/vCi2d0R4W/UPSZs15utHTEfw4tBM9pVU6fe3hXSu+52/DDXn3thv9XsfBhG3W4ravbuUYscXsvWSnkz8StYILJQG+m9LPxeKo18kOUaDDYeTtUEItlgWI5jyjUE5K8cJr8VlDMztyWK/ekWIK/rHGLTt/VXDWxNBfd0jhBNQ2VrxX2yKu73xxvel536Nc8eN7RCjaFxio3ALOt4/WQpNZZio4TtdzKSPFm5BNkIkg7NYK29DW6ZaKDkUUDGeBEcna0rRnlAmEHn4xVYFyNtmFk01Ma6JEEubNxA2oOtYMQpVeiiXj+/i7vtYXHtj440oP90sXBHT4mGIiFXis6wsfuI90D4iF3jNXF7VaC8jFBU7yBJ6pz7CPeXSesj3KbqFhSJpORe8r1lWpGmGEsv2zPKvOz+CCPNDPiIXjAv1d3CcCa8GBep42WlLHhC5rIgnN0CMZJgRIoM/0uBrE9UMlYyW5zi0DdEc4ZpPWUwg+TcR9FnVJEViMR9I+dgnIYvBftGRjCWCnmBTjGB8Zxpx3+wE3FOtb4npUsb37i51OxchZ/eWAdpMqU443cjx64CWW72wU/RdyFRBecSo7lGgZGJaYGlYu8nYclCzMdNb90pnS4u3V7kghSvm6E9jhMfxNj/mCjAlzCmgkjB54TGWLLaptCUyULjiUsWR63/l4EOSphYmDrBNo3KVOLXdA6P3v18fPLLr6fvzw7K//79z9tnQXezt8ep1eaG7+WzG5s38sF2+ALuiS3MD/VgF3sB9ORG5o3b1cxntjNv5CM7mjf24abmDdza115APrO1bWEbUmW23SRb9/n4An+3Lm3vE5Wy3XMeX3sW+9lr3HoGYb1/eU0w0jetaHDmN+wIBixOsTWM7e9Pr8HfD3/34sZge/WqcOBF1/Ua9B88FyM7qHtrQ9rLBJyyEzfScc5yluGSkvywBvo97eyp9N9nJ9xbh/ghVf5dP25ci9hTlQNVcYpJtLfEe/VddJ/hfU0Rc99WryQ23kGsftdvvrSzTzImWIZxtCvf6k1f7eT4sFJ+/FGphGybb0Brpf8AUEsDBBQAAgAIABQEQUohUYoetgIAAFEKAAAhAAAAdW5pdmVyc2FsL2ZsYXNoX3NraW5fc2V0dGluZ3MueG1slVZtb9sgEP6+XxFl3+PuNZ1EI6VpJlXq1mqt+h3bFxsFgwU4Xf79wEANiR17OVUKd89zd9wLKZJ7wlYfZjOUccrFMyhFWCGNxutmJL+Zp41SnC0yzhQwtWBcVJjOVx9/th+UtMgxFj+AmMrZ4Qy6MMv2M4XiYnxbGhkiZLyqMTs+8IIvUpztC8Eblo+mVh5rEJSwvUZe/VhutoMBKJHqXkEV5bS9NjKNUguQEkxK37dGRlkUp0B9pKv2M5HThbp8+xPagUiiWtr6k5EhWo0LiIt8vTYyjGfae9yVpZHLBAV/lYZ++WxkEErxEUTs/O6rkUEGr5v6f2akFrwwBY05l5v4zqEc53r9TFZXRkYJ5kIm0GgXXHnau94FIPc13Htk1lVw+mTqevIgmKanFFZKNIASf7I2WfK3x0bp/YDVDlOpAaGqAz3ppJ9wI72bWNfh/sAbYXnoy2k6yCunTQUbm3DgLtZ3+M3mtn0rQqfvuiBDAQenDFLslB3yt67rGTJQdshnSnJ4ZPR4Bj+1WI7v8S123bxcfm0FhvUxd1Z/8lYT6cFsrgxCO4XHVDyHlTTpvJAKTNtQ0upsSslZTojhAymwIpz9Mrj02F5GouTE4Eatf7CQIopC37y1OepXOuxXex4fR/uj0N3NnmdKv+E3c6wUzspK/yjJ+czx9JJoN/Okn2FeSQ0Hcc92fCKnwmIP4oVzOjUK4wqmYrldrAE0SoICoKS/wsj56Cs9a6oUxFZ3jIAfmVhncSUpSqr/1CuBN8i90TVswGqpqtT+GCb0HR5o3AAAFlnpJ9YerKVqqCIUDuD3PlC0Vx66G5J6QoeGba0eYKeCDXGKk3EMNqibRvdIdGMSTm1s6CG86qz6GdYST7zDxSOvcCrbi0VLP/Ym+5fMjF4Isgo3TJFrbT8voVaafyX/AVBLAwQUAAIACAAUBEFK5yungGEEAABdFAAAJgAAAHVuaXZlcnNhbC9odG1sX3B1Ymxpc2hpbmdfc2V0dGluZ3MueG1szVjdcho3FL73U2i2k8uAnTqt4wE82F4PTDAQWDfJdDqM2D2wqrXSVtJCyFWfpg+WJ+kRMhiMf7Rt7HZ8gTl7vk/nHJ2/pXbyJeNkBkozKerBQWU/ICBimTAxrQdX0cXro4BoQ0VCuRRQD4QMyEljr5YXY850OgRjUFUTpBH6ODf1IDUmP65W5/N5helc2aeSFwb5dSWWWTVXoEEYUNWc0wV+mEUOOmjs7RFSc6JLmRQcCEvQBMGsdZS3TMaDqtMa0/h6qmQhkjPJpSJqOq4HPxw17d9KxzGdswyE9U03UGjF5pgmCbPmUD5kX4GkwKYp2n2wfxiQOUtMWg/eHFoaVK/u0izJnQ/U0pxJdEaYG/4MDE2ooe6rO1DBBBRGFXTDqAKQdEu2oWngi1kLnChZCJqxOMInxEaqHpxHo0F4EQ7C7lk4uhp0nKneiKgddUIvzLDTPg9H3V4UDket6LJTGhSFn6ISoLKWedP3B+Ew7EbhYHTa7pVE+Bt1iwkvm+1OSczH8HTYjsqe1G1eloX0W72uH6b1uR8OOu3u+1HU63Widv8WtczhjWytVbcTv4YFIgu1ld6ruu+n0sg7Wa7BYN/hVE0hkhcMy3FCuYaA/J7D9ENBOTMLW6LYnq4B8qbOITYDW3/1wNZUcEvnCNE0PGyjuN+ui/vd4Zb3VXf8hmf3G1qjxtA4xUZgVnW8KVlpTaTYKmH7nYwlT9YuTTDSHL1pKkZ5QJhB7+L1U2NjYC4Yxzuw2IPKRJgd9+KUKjRab8pvImm7Utz4tSsN6N+cd070kGooEnKu6Bw7tY96H4SPWgsDz23wQXkZoaguoUmanPsoD1Zp6KN8SdU1KBJJyb30+6tEIW0xkV62Z5R52f0RxpoZ8FE9ZV5H9wrDmfBiXKaOl5Wy4AlZyIJwdg3ESIIRKTL8LwWyOSPJRMlsKeVUG6I5S4DMGMwhOfE56DMekRWIxAUi52DcCX8U7CsZw0Qq5AU6wwRGOdOOv1KKOKda35LSlY2v3KRpd8/DT6+sgzSZUZza5cixT0CWm+fgp+i7kHgE5xKjuUGBkYlpgaVi7ydhyVLNx03vs1M6W166vcglKV43Q3scJz6IsX8xUYAvYUwFkYIvCI2xZLVNoRmThUaJSxZHrf+RgQ5KmFiaOsW1Eg9TiV/T2T948+Ph259+Pnp3XKl++/Ov14+CbqZpn1N7mhunZ4/uYN7IO/veE7gH9io/1J3t6gnQgzuWN66smY/sW97Ie7Yub+zd3csbuLOBPYF8ZA/bwV5Ildl2k+zc5/0r+c0CtLtP1Kp2+7h/kVluXC+zxwzD5uCsRTB2V51oeOw3vgiGIE6x2Cf2HdFrlA/CX7y4MXxe3SccetH1vEb3e89Vx47e/sbY9TIB5+bUDWmcnJxluHYkL9YS/02Deiihn7O3PVvNv0jdPv4C4qr6e9UtUBWnmBbPlkr/faf7rgH7P8XAfVu/2m+9y6/fj7d//NpD+fZPgo29vwFQSwMEFAACAAgAFARBSlGmpFOsAQAAQwYAAB8AAAB1bml2ZXJzYWwvaHRtbF9za2luX3NldHRpbmdzLmpzjZTJTsMwEIbvfYrIXFFV1hZuFS0SEgckuCEObjpNozqeyHZCS8W7k3G32LEBz8WefP5niTzbXtIslrLkPtnavT2/uGfrA/IZVcG56xcRf0F+pkU+h7e8AJFLYB5SH64e3d8nIiTMpBWdbV5JVrf0GNKXBRe6jZcBCRXw6dDlOgB+Bnzr0OUvp7R9WbuSWn2eVcag7KcoDUjTl6gKbhl29mhXu0IPxhrUH+iCp+CIDu2KkSfFmyFZm0uxKLncPGOG/RlPV5nCSs5j8ZebElTzx1c7YHA3fJg6ciLX5slA4QeejsjiZKlAa9jHvZ2SBWHBZyBaugO7fkEd4W5BHl3nOjcHenxB1qZLnkGnS6MxmYvJRqvTzSFZlzOwNjvi6pLMIQTfgOpITa7JHBDLqvzHDywVZtSRDtrt+REVyOe5zPahB2RBjpIl2Vj3ToXa9CfMeULoPaFl6PUVsdEReveezxwFnbjai/scuBqdWH5+8WEVHELdbIw/SOj8njBuDE+XRTMfmuFIPQfd7EE9yQWSo+BqBeoNUdjvEg3YDVbGDujkwy8nOhV3+fS+fwBQSwMEFAACAAgAFARBSh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BQEQUpvwsmzbgAAAHMAAAAcAAAAdW5pdmVyc2FsL2xvY2FsX3NldHRpbmdzLnhtbA3MMQ7CMAxA0b2nsLy3wMbQtBJIbGWhHMBKDERybNRYCG5Ptj88/XH+FoEPbzWbBjwMewTWaCnrM+B9vfRHhOqkicSUA6ohzFM3ikWSG7s3WOEt9ONt5dLC+UqlydN5IX8NkaCHpQ0fmRPupu4PUEsDBBQAAgAIADMDgUT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BQEQUqxh8dfkwoAABdaAAApAAAAdW5pdmVyc2FsL3NraW5fY3VzdG9taXphdGlvbl9zZXR0aW5ncy54bWztXOtu47oR/t+nIBwcoAWK+CJfC68KXejEWEf2sbTJbovCYGwmFiJLPpLs3Rz4R5+mD9Yn6ZCSYkmRFSmbbne3ipAgIucbksPhDMkvztB7MG1l5/nOxvyd+KZj69T3TfveE/+A0HDpWI47c6lHfV6QLEI22dB3Nc+xiFtDnk/sFXFX72p3xPJoLZCPEMiEitud7zv2+dKxfWr757bjbohVQ3ti7UCP0oCnVn8Z5+yp+4Qa8a882B1Z0nRbo440kBovohIttUb9lixlYpbOZkvsx4lz75zfkuXDvevs7FWRPq4ft9S1TPvh2ExX6p8QtkzPH/t0k9E5dYTVUasAagtT59Fj3wZSR+4O8oEWuaVWsr22yp4isHSDOcZIIfemZ/oxZK/bbw6amcgtuadZlhcanW5XPgGxoY0MzKDdHAmDHIxPv/hHQ7Q6zc4JaYs8UjerCayqHfnESJztbpvpRNKoP+pkY1znnlk5C9ZrdKXOKB9mOWQFa/7YvdaoN1LyMWxwrLmjqbuDlpLdUNJgCc8Z1mMBhcecejroBIpuTHvlfB7bd04IjOKNwmo9sYECx0L9ntRX+/DWltst1GvjFu4jFXcUqBsI6kBQoE5tNZVhPaUi0OvSJQSZbK3DeqL2OWBse9T1x/aKfhGFpHS8KjmCCxfMD3Ke2G2z5xC1euCmaqN2s9Pr4ENLEgShi5SO2lQbh15v0JOaCDfanYZwkPstoSWgZqfTHHQPzV6rI8DbaNAFLW086KJ2r91uqYcWbgEaSZKstpRDTxg0mxK0hvsD5TAayb1GAzWbTaGtHjpdYSQ3EEgLoEMS+syAgirIQvcgyVKzL6CRMpJH7QNWcVfpoH4LdxuNQ1uWhUbjaNzj6OLmOpYWHk5kzhcUZk5BZu3R25LONVzuXBeEDboBL/cpuiUe1Xiuk5Ur4q/PlyTwX5BkqTMSfMqRidKnBcHSpaizbDms898TKyWeeAtmTvGswZNmOIoiSB7ExbPAvwrg4skTYDxtFoWFbQV5Mw90In0W6eYxf0JDPHPmSWckUPEsSJ3FYVFCE8+C3FkIGUuh4lkQAkvgjk2+bJETSVQ8C9JnHjSdRcWzIH/mY1JpFMzCE+jLIJ4WwBo8g+aKP0uk4lmQQnNR6UwK1uM5NBeUkUrBdDyJFsJFuRR6yLNoIdBTMgWL8zSah4rMluVE4Ws6lgw30ApMbjy4hEVc5UxeKNOrmaR9WkymF9OFPL6oiUqwKhFbln9sdftfmp3un4b1EFdQk34lTSZJXYgr6zSK6dKM+XSyAIV4stDwR6Mmsp+lodMPxmSs4ZoY/lJawWyOr2si+1kE+mE+x5qx0CdjFS/G+kKbGtwuE2xgtSZ+cnZoTfYU+Q7am/Qz8tcUQXg2XYo8y1zxChayTXtHC7SnzqWbsXaxMKbTib7AmhqV1ERsr5Dqks/gDuUVzSUdz0GHCwnQfR18weefa0CSZZVWcjm+uJzAt8E6cmnery349l/RmxnWYP6oXQB4hXVdusALefoRZg48bloSNH0Pjva+JOgT1sEzsF4ApknX4wvJGE815lxzrBvzsfLkWUtiI8e2HhFZLgGHIHvsTWfnQQlzNroKfMwr3ZCOf/0Abj2WJhkuHOhEps2d+d7cU+iFuyo0U7CsFKyyufr1w/hvi5E0nmB1AZOnTm8WBl/1rD0Cy8N2fEQsy2HDgKbJak/sJWzR6JLswMUeQWxlrrjYlsDgWWd+25m/I+KHS+uXcFVqKv74y/lX925sTCCs3BDXLrbEUtoSkeH5kDewlYSuQz7f+i+NJWaP87fqyBuMbibp+smhFZmjrx9XqguvGJQOfo/nkBghHMimUwqEr8BjIAZuiGmVAo61ETTHj8Kwe3cRO6CUUqBNQx2ag75CzTXMRaIj1zBH5VTcYFkfG8zq9JZtSAuA+ewFfpDtO+zYYFE4nz35zy29cyBGWJTsYWah3PQChzp/XXtlHSWKxCxexkN7qEiDbt3zW1YEHbPMDduZF1P74QpH1gzCccIkN87OWvHYZ5kPPCTDVO02gWW2wbQF7d65zoaXWsSLFluQFP76lR0JhjgP2p3F2iygV8fSXLlcKJKmYLZbZEvdKo4DN2c9mxj6YiLJTAP4+4b4yzUkpDu2hy+uK9jtqXgkgb7QvDol7nL973/+q7iaVH+CUhSW/qWsHljFLI7hJ31/1xyfev8ooMeQ5CSUvxQEhpvlCFp878y9IbSlZBiScnkFDqNz/3B27rLQ5iOu5Eqav4cwwrdyNfGKuA8QhgzHscoq4sNnDuKX7sPxDLHzLdOmJeFfHdfZ4I3xbCGpKj9cwUKxzOVDkB5XiKDwHgVZcMoqoU+5lDQIVCmVdGX65XXyVBHFBFiXwftxVe4zM8dTwfHECidiZ+cnDsC27zrWjF0dPL8rAwF203FrUdF32ZkpeotLeGvnczh3IiephvV4UVp0Bn2YsV1lqDJZlpaeUzhjrWKiYUFa7tqxIEIqwWhi4snyNEpRZH6zFu/3U9mzjsOGP6yK9fxYmJbX6Bf/mXysMC2vs7QxhRPGM1C6Jo6Mbjtk4sbLi8wcyFCbQGFk3+gtKcN6MGG3Xl6sS2FBUnLjrKjIs59hbmi4mFlZvMP1Ez0e2k95/Iphbh/18DyVqjg6bz3fe4e+6Vv0tGvzccACjM8+f8/y/1AmawEEt7NpYwSlyH/c0nc1OGuQ5XrD7sprKNTxrsbMeaR2snDbKJqxYFYKueHBnMfyUjibhfAYIqCdcyFOsNLzQcP6MzMN63kTNAzVnp4/e7e5pS4GFzBp5JvJsrj0OrrluOYbsyTsRGUc769BtQ2HjQgTK0h4Fd/WREsleInXb3aWb1p0T6MwFSuImSZ/9EMPlka+Z0v+hN75cd8OS0ovgTDOHR0xLp2sOAnjZ5tMXFBTLuX45Nbjo88IVVHeOcaqjEwUhWjm7PHo7PipWa9nNAWyp6w/rMczLASoDM4ql8i6CBQudJ+4cIxZ6Ds4zSxm/Kp+EUHejOgqTFi9DdEltzuDfE4ig+gayO1Wu/UNiK7GoKfgXmmiC/fZ8xqiq4vZU57oavCvb010SU32lCO6+hJ7ShJdox57ChNdAuO0W2WJruBvAMoSXS9aL5voenmiM4gutcGeskTXy7NUEV0V0ZWmdKZX0liL37PVRN1x3cc/c81k56/BedbEQyvT40cE3mxwGZi6CmO7QnZBuHI2xLTPK5rtW9NswWUIu5u/mc5VZkN2GUI4J/DZcVcJp9mWu1Eca8oUXFMxYvoNpibSbTKqagmuQ5d+RQlWlGBFCVaUYEUJVpRgRQlWlGBFCf5XKEFwkzfZuJMg7W0cdkt9XrGRFRv5w7ORuVfArycjY7fYhdjImPwPTEfG+vT/ykf6dFvRkRUd+SPSkZFPVXxknHVMBM6X6MicJVeEj8z/05jvlpB8+mzej0o69vhXSdKx02NPRTpWpGNFOlakY0U6VqRjRTpWpGNFOv78pON3RRP+Dxi9in/76fm3ijyryLOKPKvIs4o8q8izb/9RvrLsWfVZvuqzfG9Mnp1eAD81d/Yy4jl19hzzvTJn4cSXo85C0E/1Ub7Ywv45PslXgjmLiX4D6ixdBlDQd/J/P/8HUEsDBBQAAgAIABUEQUoSLLtHoRYAALQhAAAXAAAAdW5pdmVyc2FsL3VuaXZlcnNhbC5wbmftWmlQU9m2joojNtjto5XGgIq2jTIpMiOIqDgBCo0QIAHFEIaEOUCAEAWVvi0QaSBRIERbBSGQAIEwBIJIX4IEiDKEhBCQjiFCgMhsJnjhvlf1br1f7+f74ak6dWp/dWqvvdb61tpf7XP+cd3d9btdP+0CAADfXb503hMA2ExT36Ad29RIwPcJdPVjU5yn6zkAue/AlHqgAXN2cwYAarCayltb1eOd0ZdAcQAAMHPj3oQVzUMBgEOXL593/jUJMitwewT34W37qCxV3lXevfZgd3zIm3u/bXLeuuV3O/Oc+McHj9/+M+i6g0b8M+cvB3/S+cf522cvZOX9tt/c7oq7o2TZFN1H73Mk0UkVJPmvZ9A6AfGz9Zy1sZRZeoKUzIiybBlLkbYO8aPaWpMXe62Hx5KE3wEANscbIgV+sKGGseSI5Tm6dM3sHflmQwZi10Co1SkA4ABJY7SF026VGP7ADwBwH7KXtiyOB0lqtqgHAjRK49bNTQBA2SeGsoZbuVmN/SNIsy63TSdJJsKXIYsdFQ3bFTH2tOEEDf9n2crWN3HsM9ZVwiVe2xkull/TSjPkvv3+yrGbkNT5f4bpzSV0ab5pW1dJl8F5pyLipmkgik8gGom4mfhL5mgbjBABYg4i6OSwNnac9UB3bM9Ms8FKa1aRXfz1IjcFpEriWHylGtgw3zpzbKu/zbnVccz69ESmASTl8/NMToe249eP0zwYkUATt2mhNl06plqmYNBIYWd2/bGSpNvLSwMelDQZK9CdH/jKaW0eS/KBoKB+DdmVA5WpRhICInrIeeKxwlrM3aLtEO0jy/NwbCLzExhhxMXEmw2PmPopMwnEx6Jrbdc76HOZaDNhqRZwsLatdryz1m3Ykr/AlfNcoiiVUWQzXuRRfnheUKG5Pz95tBPrtPZ1hLtSsYMWfb+/xpjVj3KQf36RWLC4rgWE753srA3QsP4uIzNfNMIU5Lpxjm6Sl5eVFHKAI88zZmc6gtHVowkM4YW08VMCNDzTxVSIIh/m/qzEiv8qlSSbbeGBtJpa+zOh/tlM9Nvwvgf7+X1Z/GUI0ONqusmB56BqN6YF7tin0r3/cNVH3RHovnIAeg+9Sp0ZtcjON5HgCDceWhC6CH82++evCJdeTPoT/Mr3PJHPRw6cspkZ8N7O7xKwBo9+EbSg4kxma8fYTutKObqcXoGqfD5yYa6Rs1SLrlBmOiknmhHdzDDXUsLCDHb0cl/sJ/Rk0XwFuLM8DGaz2M2uq1rwbLdiPRW9nvoEKy1a6CmbC8AiLA4I52lRmVo0W3emNvapz0NmUNEyKS7UoQQvvkK7kMap84TwjQ08I5Sv0Tf41aWBQtNXkU3AWkx4yUmyK872VtV0SCK3djdsWU+RoNNOW3EpyJb8xItiMcz5zzaDOz3o1BVvfJoJCyKx604OsQ9pXUiD501k4VdlH/FBxRMxesM1xau6iaM3kcoL2V7hxaw98IkdQw/qXsbp2vN3l1lcPvZYHvC4wnS2P+alAxR57ypoOkR4J00G6pTBHKe+xt26JiaG/ao2BO68vB2/KkwKC2Q9ru2xFwlbVqYqMhDnwG+DTGPLPT5e3dEj3GnEik6HTv9wfu8uC0h3rbZXyaPzI68cnltIvXDNdeVBhSifpKqEMC/ksuMsCdy9wEiPw1kiqKk6T1x14BaQseFamG24wCJAGqGKgMhAkqQd6siB1g6Me+OEVhKI2KW7c5Hc1zEj2Y0VX3kY99wdXABVwsvqWKhcK1uzuLmXpogK0wGyyLc7PgJ1ZfKGyFJaeLEUJA66Y8O6Mds/WZkm3KNmVggdRginYyXJkMAnK0UzpJGLRuz4flNRZvRn4VplGCwF6v+SQQPfsREOKSr0xrH8k1BeJM8d2TfowG6OfBnps0G7+J+mdh+WkvaS5fEawbDHWi/tCpvPmthnXiPZFXYlWbqrjHX17QuPs08Nbj0YO39p/29Zee6kTtKjK3brxhEjg0mZsZ+DivZYV+zxW9a5buhs1VbrgToSEFI8Hxk65qO4BBq02flM9xiSt2JEoumS6bRgMO6QcOh0eGE5STZ8GhcO0Y1yGDsVILHiQB2D6Y2h+viYz5qpaZONVejCVW+87OZdN9DIJxVoI1AfcuZbSNe9hZ98u06faq1jNXki2H/E2QpzoPUHLAMGroCq/MsZB5EoYi1Vnu3S+HtQEbF+rp4SDmZLNL0gSPEsyVTlxxFXhrFz8rq+NGaTIlOdIpn52Ytd0TQEDVxqQY/8lQ/eKP6Kgd8CQnH7mPG7jVjsG/UeX69tz9VEbMUOYglXB1M7ZUPRyNOWgv32pBsjUIiw9nyvPcEXZz0AzJhnAO24pi6joSDie3xQUe2NB4zmjKKDjS0n6AfKpjvf5070BIPwU0NJr0oD25eNxVv5IPBkIOu6p7Wp2BF8obp3XheEtbspSe1S5It92fPF0XGcpj8mBo8qXyIKxMp3TU0OPse5fX2UV3WBkZl+a54sagD5tSwLyYNRN1hxnHuRY8THBAwv0sYbtRcWK9EFci2109JKNEH47ByMQ++2COBHVP4XHYQLMBukkb20ueZE+48572cOF2g92+xiipuKrmCY/l5O6XvZHeGnC5sx76dNL8TtNtTtc2DmHO/PFd+GdDRlFMh7YC1JPvwsoqhc03kEdsbTkSbAB++i7STr/HL1XBDNOe3mm17DTcu+znOVnOAtuVbUL34d1OZrEak9B0X1qlUgnJojjNmPxCcb8/GkHTTezSYuNlE4ndqVnC2e8N0nbDqlJYYR8LZmuEOhDonMxVXjp2Ox9sb4E4rXfb2VbK6VOHrSi+W7SJZnefHV3p/iTqbqdYR190k0mejoD4wKoTBfUV8ZiMDfeLDSwm6hpnnjJ0YgqEAhVsqcfVIbI1MHQ1op6fSlmfwrAH+eSji7c+/yZXvCWbvpXcVGHvx8H3o+zIZwKTtvZSisrKXzMgrZf2MxK/4zS5Yz0NVoxE6laoURa+tIU1BlwI7wQkX8tXYryZPHIHb5JOwMpnDWwjH2sfkT88LrRatTX7xKrHQOWMzmDy1ZBLRbIW4Xe7gZsswdg/2FbLgenNojXOCAP/8UNa6u7os5H+yiKkwXe5MnR7tofdE5sxWP5gN0M5kf82bzV5EMEQw8yjSPLrlmrea/uojYp3rtEvoZk/jaSn+cYUd9lpE/TbeszcNHF264qC6NiIfsaU0vXIIMNcaY7qdc4JTnlF9q7EkWJ3mgOSf4FJrPCMeqz6q7WfyV1JyPZca62UsjGqdPSXnIFyNz56ofGP56TFXZ4i6fPt/pfrhf1xv1q/g/hsJckZ9yw0rz3FF29dODhlISOGvAQFzUZzZwDVVqmfC75ayvexRRvcV3JWfxY8NuEmvvD1TG2c025xUSvfWFSfW9L9IjXrqVWmsN1zwmhvl37HximT2v9cWm9WlFIPnqQ3YFCywqHG7MyYzuUtnrs0DY/ZJwPuekfljeMhmdu2rZF2vDAneUk+IO71seoYRR38mhdvUOL0S13qhSp5KM+vVO6DXQEBahNfHeGTGKPyqxncO2UJBAxVs4KSsQwR7xYSHs3FPGtVpbD6vWGs+En7maU1bBrs3i20glB8pnzfVZRnrY4d0+4El1ewh4qFZUMTr7AHPAfxdT3+27OzYzrj/DnOVC+N/D71kFAJKpmJRqg4bgFIRr9daRRqSEs8RzSa7+NxDwbGv7j4C7P2r4AwB+e+CbAKHO/wPOKZhOazXJU6/wAMDHlzvVsrbuIHcz4H16kCbgrGa6CQBgsuMb+A38Bn4Dv4HfwG/gN/Ab+A38/wtGj0sobYzk2frhDUUrWF3hR1H++9Az7P8y39u+9hUpZl0xrY352jHt6iT/8OHrECWtHlLKW9gMUKkkget2zamxuUXWUWQ8Cr/bCzXzYB/kibvC9yh143SRQB6AwoHwuDepohOBIPRCHtHBjyjrgWnV1gDuCgvuPtltztpW9rdm4Ne3nbqTT2ElT92F+Ue8fi5mc6L2+W/nB2vXH92ecO4rHJiwPE2ikCFpMlGY4HOTuIT/GnhG8EjVNlXTREKrHv48wH215eoxDI/+PdL1zrhqc/SBkjT5VJi+zYWiO0+WIqgxHh8coy5F6sDjnAtN3td0I+Z4yTPTua76oDNrX4UDzR86tJ1SfXjZetY3N45Nm+eeZ+r7eUTwHrIuN7ISqhDKvx+ZjZFTZmqYHGgu+mSOj2dJjPCDq0EruGTqTksFK7VzHtcfAkp4DT1RpF/EtxuMCo3dVNgbZQQEz0F6SmN0FXN6d1NIHQTWq9T9xKoI22X7gasgInq0SXCcOxnJhN/K8Xbs7eEE+zftxb2ff7NFe+YA3Otm4uAPsT/EMqM7REcPOipmqJJVHqfewBPXHI5HN+0uC1ZcSuohDLcY8I8FQeJ396ysP8eZIPkH1Av4FBVqaue0t0KbF1PmVNS7z8akDOdmhbxhYKsnHhQVWvgPI3bQ9C49uQy4HN34i8OR6IDBi9VnsjRaYmxumfNt2mvSg+6sO8g+5alNapeTVP4ITxz9Gc+H9axwj60Wtm9kPdOX1jI+yR3lPMe45NnXUGW4UW9CdoNZ0Zjlthx+ucPhpirJfriw1hqowTeB/6DvibkR1AtsQGfuWdPTYE7cZ95/IweJqKpGYz2m/za+KPXi0074usFtXl8EVdsnhsGe9I9d6+vk4dGjuoC5KpfVvav9yO9ogfJ+fKmEbtSeoFl0PxP60ffKa8IZw3cioEv1mYh1TVqceiG8rRKx07ps2gwjY4EZSpHZ+NDK4XSTYppDhpN9A72R3G610LMEJ1gf4kZO/PnlcaD/MOU3GFKGXGJ0bF+Xtm83CHCKs9MSz4U5XsrC5BdMyJGYy6qv9ww7ePinkFIvka6j5Mb9xZX1QzgEPA6cjjg3s7CcR1R+IicU7YFPxIt0laO8IgIfHCAO0pP9XMxLDvzUnYEwPSeUkAJV07PN8wWaXJsxU7IddxLEhP5itPNwLh1x1DmUgxMcUQ6tXQ6tpBfqaFBbJVsuIhQj2jpBJ1I5jG5F/rBiZpyac29xI9FVAfHwudv8xTOYz8sZBsqP5IXiRdgDNi+V9XP7ikxMbCP1lmr424CBbVtvTTVv5wd4JciSL6rDtvPQSdIj5aH3M7Lu+3kaT1+B/BN82s3bVtjgoXmtsHRot+Gmum6m6jHaH9EZdfwSuhS/IDK4l61OeYya3vuARXTuZCobpRyJoAhixkJshY/bV6IwCn7fePFB7tuwEctHqdKUcf/VQ7nMwn6zbN0j2NPeKu7kxrG9ezDPanYhTbbJafGSzIbgNmPPDdHFoWNw9gtpTWsvBmGtC2kB2BiCBSGm+IMp9tE/TVV1QZrXCImMsrzuJj2h7ZmSBiODbCFe7SWqfeUVHuLXuiaXSFbpD/3bf3RnQxnbquUVS7pTVyu0yw8WrhlT5I8hKjdIgTdu4JedSNlBok+ngbho3FhUIK9RHlZo0ZZ/ivMxwYyxOZhKdgLb6lFLoJZPdS8N5A4bDtLjh9i2//jETprKltmmvHIAjiaV0XpKLYqibE9wOXX9NzgPwvDRJ7hvp5p6MPuujuf6iHKWvKZc+jF3GtMF3MBXxHck/RQ/9+Dyc4L9t5kouPB6u9U9qpy1VF7QECJpy7fnoIYIYy2eVjTeHTv+yKSB9Q7am0E1O8XxfYuvePEhiybUILpyMHAiAQ9DbPW3McGrImeXXFDZTS/SQ8fYm0Fb+UrcLx2W2aMiN4Wns5XImzixK92yJdtFg39/pCUcCGu3Uk01RrLSEmfWI0ZvuIkr0zD7+KnSxiD6F3WJoFQBwe++VALjE7PaE0L4gVIddRRZUItL8uctP4QM+Hh3kbQ7dbpwlDpStM+AL6MCexWT7yN47nawLwKfNr2n3YoFuuUoyZ+9jpJULlPknrecKNDPG9YR8oj2FUyaeougOKqmPCiO8g9YsuNKDVaAm8gvS7PSj0ceb08wwvRUvwveqS5NHCstCqG2epx7sbui7fVZnHlhIHXYUCP4l6qwYiTTqtO8yEcwK+A8T0dUiRuBnoGifYKaKtc9C92KGtNwO9iygv510rrNVrDNIn0Wk6rgj0Myh42vmv5+1cNh/q/pvcSvfzUL4KmfQ4eDivocxJ59yx/gdupWoS5e1YgZcGV/5MBJM3uY2n2PNZ3VJP2oFwvMJ/YXWWetJB6mhRcHk4Y8TInOgkG1/THsRLwunD1NeTFyp9ivTUTjqpPX3eZLRGQ8jTCAR421NGnVU8/S8+kNYU5FWvFxY7KSHDtx7KBBtMiypME7sHOeBWdA8UFFX/xYXvteGEd04wiUIM0y8alExIC2qH5Gs9v4sXeS/9q870NS1AlLdzlh3jKta6zzUAYCVy7vnm6IUFm0BDSMVnfZoIwNhVCbhTRlcF2MnSWFNTIZiQiQBCm6T1AqHZUT2hTGfHbUtYwZzxH0xy0Gvip1jEDqfGD+7lKurbYFoiX+483oxBwzilMBO0flBk9mlLmQ+jAOUSQhKSfmQFnPpH/CTlruMlmLXvKcFYE6uRc+cXp2xPrXNd+VrdAfu/qJgyQ5lQoR1k3H3AcbuPzmso2/X2oMa+RgVq6ABSLg+h7ymm9k6pFbNGBigf0Sfy3vYQQQ3rZST6lifP2n2dj3kLZFgrQyTSk0oKDXFeNtL0wdl8s9qhwVPDY5bZU+HnN/4Z1pIkdGie+mBmP28kukUx9DxIg+GdWuUd0GyPso+zsQrZ2MnzeanWCdEKluKiV/jj4nVilQZAfu5F4PU3MoStH86e3pnIZHj7R+x6Z+MpSgstst2TFZzkYdwWjThxsiRxraMb8HLo0vaLfqXGwaJPChKLXzpnvhEve/vnY3OdK+V3f2o1965EXu5JTq1lAVO1bUvnIcXHdjwewq832hfR21uq4lTsFYbY0ayUnxqG7d+EKI6FUH8DsaSMy7Wv0AsmBtJrQV9CK1aPgp4lb+oepdtLKNF9X72nIR8cPCXI6aBmbi+SRIYiw4AyGfRhBJQLA6nfNYTCq6nfSmkLIon43CpLhe747uJrm5/6md9iUjsW4iaQctsfladetM4kXIEcIwnCF6nxgcW9kzqVmco7SuJWOPBAwH0Xt9UnrV5LBXCGuk6tCSiKoZGClQ+fc+EnFtqUwyUbO2SFxvcdK3v50+S1B7Ljw1rovKfbR24W/oOnrygikftZk5saHwSoRlc3bb+MobH+Hghhrv6jNLD0LGTZujRRJG7LxBhgSVKhieX0QGJnZb6/SoaQWc7oDPVb90etobl5+DtlqDzr5Y1MhxZYoRe7kwiV8z2uIv08BZS6p3dbYXqgQ6ADu98MSZ8TbixzuuO+t3tq8p9g+7vUXM3RePjmeOlguODOJSzxLcYD47WYrPDveEfzCguO3uH37WnbxuoJQ+qJT+azJk9ZkCMYgmswx+G35OAlp/fWjdc9XFQP74uibAdWZDbYake/2RhfwgGPlDW0INK/5DPbXP6+yqDMQnr/ORCvHA25Pqcrr+Tv4J+y52dSWOqBhF6LqjpmHCTQCmYRu0EJrhVYN4+C67hRfv7lw7xMBk0LyqZ6eJ60pxsuF4Y4yQtrsslaOv1rqH/pfGHl2do0vdT6hlef5og5wt6bUeL765GfCm3Hc7f3UsJcpvJwBQdhA7TM5AQFBHJjhV/gMPAYDoyh/CF5uB8MVuAn/jdwW7zQDAgTwHd0WfvVS58dvC+nbDg3lJGGb4M4D6unzB/Tz5XFD6fwJQSwMEFAACAAgAFQRBSteZEilfAAAAagAAABsAAAB1bml2ZXJzYWwvdW5pdmVyc2FsLnBuZy54bWwtjFsKgCAQAP+D7iB7gE1NrYXMyyQp9MKkx+2LaP5mPqZz1zyxw6c9rosFgRxcXxbdlvwR/cmutwmU/APYbaEmFPrXMw45WDCNQJJaGd0CCz6OIVvQvEZSihMpqN7lA1BLAQIAABQAAgAIABQEQUoqDcM2UQQAAAsQAAAdAAAAAAAAAAEAAAAAAAAAAAB1bml2ZXJzYWwvY29tbW9uX21lc3NhZ2VzLmxuZ1BLAQIAABQAAgAIABQEQUoZjuBKjAQAAEwVAAAnAAAAAAAAAAEAAAAAAIwEAAB1bml2ZXJzYWwvZmxhc2hfcHVibGlzaGluZ19zZXR0aW5ncy54bWxQSwECAAAUAAIACAAUBEFKIVGKHrYCAABRCgAAIQAAAAAAAAABAAAAAABdCQAAdW5pdmVyc2FsL2ZsYXNoX3NraW5fc2V0dGluZ3MueG1sUEsBAgAAFAACAAgAFARBSucrp4BhBAAAXRQAACYAAAAAAAAAAQAAAAAAUgwAAHVuaXZlcnNhbC9odG1sX3B1Ymxpc2hpbmdfc2V0dGluZ3MueG1sUEsBAgAAFAACAAgAFARBSlGmpFOsAQAAQwYAAB8AAAAAAAAAAQAAAAAA9xAAAHVuaXZlcnNhbC9odG1sX3NraW5fc2V0dGluZ3MuanNQSwECAAAUAAIACAAUBEFKGtrqO6oAAAAfAQAAGgAAAAAAAAABAAAAAADgEgAAdW5pdmVyc2FsL2kxOG5fcHJlc2V0cy54bWxQSwECAAAUAAIACAAUBEFKb8LJs24AAABzAAAAHAAAAAAAAAABAAAAAADCEwAAdW5pdmVyc2FsL2xvY2FsX3NldHRpbmdzLnhtbFBLAQIAABQAAgAIADMDgUTOggk37AIAAIgIAAAUAAAAAAAAAAEAAAAAAGoUAAB1bml2ZXJzYWwvcGxheWVyLnhtbFBLAQIAABQAAgAIABQEQUqxh8dfkwoAABdaAAApAAAAAAAAAAEAAAAAAIgXAAB1bml2ZXJzYWwvc2tpbl9jdXN0b21pemF0aW9uX3NldHRpbmdzLnhtbFBLAQIAABQAAgAIABUEQUoSLLtHoRYAALQhAAAXAAAAAAAAAAAAAAAAAGIiAAB1bml2ZXJzYWwvdW5pdmVyc2FsLnBuZ1BLAQIAABQAAgAIABUEQUrXmRIpXwAAAGoAAAAbAAAAAAAAAAEAAAAAADg5AAB1bml2ZXJzYWwvdW5pdmVyc2FsLnBuZy54bWxQSwUGAAAAAAsACwBJAwAA0DkAAAAA"/>
  <p:tag name="ISPRING_OUTPUT_FOLDER" val="C:\Users\Danny\Dropbox\Website\m10h"/>
  <p:tag name="ISPRING_PRESENTATION_TITLE" val="section 6.3 Combinations with Pascals Triangl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370</TotalTime>
  <Words>700</Words>
  <Application>Microsoft Office PowerPoint</Application>
  <PresentationFormat>On-screen Show (4:3)</PresentationFormat>
  <Paragraphs>271</Paragraphs>
  <Slides>11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Century Schoolbook</vt:lpstr>
      <vt:lpstr>Wingdings</vt:lpstr>
      <vt:lpstr>Wingdings 2</vt:lpstr>
      <vt:lpstr>Oriel</vt:lpstr>
      <vt:lpstr>Equation</vt:lpstr>
      <vt:lpstr>Section 6.3 Combinations with  Pascal’s Triangle</vt:lpstr>
      <vt:lpstr>Blaise pascale and Pascal’s triangle</vt:lpstr>
      <vt:lpstr>Pascal’s triangle</vt:lpstr>
      <vt:lpstr>Pascal’s Triangle with Combinatorics </vt:lpstr>
      <vt:lpstr>Symmetrical Pattern:</vt:lpstr>
      <vt:lpstr>Recursive Pattern:</vt:lpstr>
      <vt:lpstr>Pathway Problems:</vt:lpstr>
      <vt:lpstr>Ex: In the game of checkers, you can only go forward by moving diagonally to the left or right.  With the following checker, how many ways are there to reach the other side?</vt:lpstr>
      <vt:lpstr>Challenge: Jack can only travel East or South to get to work.  Given the following obstacles, how many pathways are there from “A” to “B”?</vt:lpstr>
      <vt:lpstr>Challenge: Given the following equation,  Solve for “n”</vt:lpstr>
      <vt:lpstr>PowerPoint Presentation</vt:lpstr>
    </vt:vector>
  </TitlesOfParts>
  <Company>Young's Family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6.3 Combinations with Pascals Triangle</dc:title>
  <dc:creator>Danny Young</dc:creator>
  <cp:lastModifiedBy>Danny Young</cp:lastModifiedBy>
  <cp:revision>70</cp:revision>
  <dcterms:created xsi:type="dcterms:W3CDTF">2008-12-25T23:54:48Z</dcterms:created>
  <dcterms:modified xsi:type="dcterms:W3CDTF">2017-09-19T17:32:41Z</dcterms:modified>
</cp:coreProperties>
</file>